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2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58" r:id="rId5"/>
    <p:sldId id="263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Arnout Drenthel" initials="AD [7]" lastIdx="1" clrIdx="6">
    <p:extLst/>
  </p:cmAuthor>
  <p:cmAuthor id="1" name="Arnout Drenthel" initials="AD" lastIdx="1" clrIdx="0">
    <p:extLst/>
  </p:cmAuthor>
  <p:cmAuthor id="8" name="Arnout Drenthel" initials="AD [8]" lastIdx="1" clrIdx="7">
    <p:extLst/>
  </p:cmAuthor>
  <p:cmAuthor id="2" name="Arnout Drenthel" initials="AD [2]" lastIdx="1" clrIdx="1">
    <p:extLst/>
  </p:cmAuthor>
  <p:cmAuthor id="9" name="Arnout Drenthel" initials="AD [9]" lastIdx="1" clrIdx="8">
    <p:extLst/>
  </p:cmAuthor>
  <p:cmAuthor id="3" name="Arnout Drenthel" initials="AD [3]" lastIdx="1" clrIdx="2">
    <p:extLst/>
  </p:cmAuthor>
  <p:cmAuthor id="4" name="Arnout Drenthel" initials="AD [4]" lastIdx="1" clrIdx="3">
    <p:extLst/>
  </p:cmAuthor>
  <p:cmAuthor id="5" name="Arnout Drenthel" initials="AD [5]" lastIdx="1" clrIdx="4">
    <p:extLst/>
  </p:cmAuthor>
  <p:cmAuthor id="6" name="Arnout Drenthel" initials="AD [6]" lastIdx="1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2B1E"/>
    <a:srgbClr val="154273"/>
    <a:srgbClr val="F2D9E7"/>
    <a:srgbClr val="E5B2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Stijl, thema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32" autoAdjust="0"/>
    <p:restoredTop sz="94363" autoAdjust="0"/>
  </p:normalViewPr>
  <p:slideViewPr>
    <p:cSldViewPr snapToGrid="0">
      <p:cViewPr varScale="1">
        <p:scale>
          <a:sx n="106" d="100"/>
          <a:sy n="106" d="100"/>
        </p:scale>
        <p:origin x="-10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5224"/>
    </p:cViewPr>
  </p:sorterViewPr>
  <p:notesViewPr>
    <p:cSldViewPr snapToGrid="0">
      <p:cViewPr varScale="1">
        <p:scale>
          <a:sx n="81" d="100"/>
          <a:sy n="81" d="100"/>
        </p:scale>
        <p:origin x="23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709BA-0250-418B-A227-469BF0F69AD3}" type="datetimeFigureOut">
              <a:rPr lang="nl-NL" smtClean="0"/>
              <a:t>6-11-2018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4FE01-11FF-43DA-B7F5-6592B996E3F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179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30240-3B76-4E52-B42B-C39F5C218F4D}" type="datetimeFigureOut">
              <a:rPr lang="nl-NL" smtClean="0"/>
              <a:t>6-11-2018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01649-886C-4324-AD4C-E61C88D477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9954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Vrije vorm: vorm 29">
            <a:extLst>
              <a:ext uri="{FF2B5EF4-FFF2-40B4-BE49-F238E27FC236}">
                <a16:creationId xmlns:a16="http://schemas.microsoft.com/office/drawing/2014/main" xmlns="" id="{FB7BC648-3F3A-4FE6-B474-FF08AD16EC55}"/>
              </a:ext>
            </a:extLst>
          </p:cNvPr>
          <p:cNvSpPr/>
          <p:nvPr userDrawn="1"/>
        </p:nvSpPr>
        <p:spPr>
          <a:xfrm>
            <a:off x="0" y="0"/>
            <a:ext cx="4572000" cy="6858000"/>
          </a:xfrm>
          <a:custGeom>
            <a:avLst/>
            <a:gdLst>
              <a:gd name="connsiteX0" fmla="*/ 0 w 6096000"/>
              <a:gd name="connsiteY0" fmla="*/ 0 h 6858000"/>
              <a:gd name="connsiteX1" fmla="*/ 5850001 w 6096000"/>
              <a:gd name="connsiteY1" fmla="*/ 0 h 6858000"/>
              <a:gd name="connsiteX2" fmla="*/ 5850001 w 6096000"/>
              <a:gd name="connsiteY2" fmla="*/ 975600 h 6858000"/>
              <a:gd name="connsiteX3" fmla="*/ 6096000 w 6096000"/>
              <a:gd name="connsiteY3" fmla="*/ 975600 h 6858000"/>
              <a:gd name="connsiteX4" fmla="*/ 6096000 w 6096000"/>
              <a:gd name="connsiteY4" fmla="*/ 6858000 h 6858000"/>
              <a:gd name="connsiteX5" fmla="*/ 0 w 6096000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850001" y="0"/>
                </a:lnTo>
                <a:lnTo>
                  <a:pt x="5850001" y="975600"/>
                </a:lnTo>
                <a:lnTo>
                  <a:pt x="6096000" y="97560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4914000" y="3657600"/>
            <a:ext cx="3753000" cy="1828800"/>
          </a:xfrm>
        </p:spPr>
        <p:txBody>
          <a:bodyPr lIns="0" tIns="0" rIns="0" bIns="0"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een subtitel in te voegen</a:t>
            </a:r>
          </a:p>
        </p:txBody>
      </p:sp>
      <p:sp>
        <p:nvSpPr>
          <p:cNvPr id="25" name="Tijdelijke aanduiding voor tekst 16"/>
          <p:cNvSpPr>
            <a:spLocks noGrp="1"/>
          </p:cNvSpPr>
          <p:nvPr>
            <p:ph type="body" sz="quarter" idx="21" hasCustomPrompt="1"/>
          </p:nvPr>
        </p:nvSpPr>
        <p:spPr>
          <a:xfrm>
            <a:off x="4914000" y="5486401"/>
            <a:ext cx="3753000" cy="322075"/>
          </a:xfrm>
        </p:spPr>
        <p:txBody>
          <a:bodyPr l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sp>
        <p:nvSpPr>
          <p:cNvPr id="21" name="Titel 1"/>
          <p:cNvSpPr>
            <a:spLocks noGrp="1"/>
          </p:cNvSpPr>
          <p:nvPr>
            <p:ph type="ctrTitle" hasCustomPrompt="1"/>
          </p:nvPr>
        </p:nvSpPr>
        <p:spPr>
          <a:xfrm>
            <a:off x="4914000" y="2120417"/>
            <a:ext cx="3753000" cy="1403350"/>
          </a:xfrm>
        </p:spPr>
        <p:txBody>
          <a:bodyPr tIns="0" bIns="0" anchor="b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een titel in te voegen</a:t>
            </a:r>
          </a:p>
        </p:txBody>
      </p:sp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xmlns="" id="{BCE3D936-01A5-42C9-A617-17B3B8FB8C5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914000" y="5808476"/>
            <a:ext cx="3753000" cy="34565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nl-NL" dirty="0"/>
              <a:t>Datum presentatie</a:t>
            </a:r>
          </a:p>
        </p:txBody>
      </p:sp>
      <p:sp>
        <p:nvSpPr>
          <p:cNvPr id="11" name="Vertrouwelijkheidsniveau">
            <a:extLst>
              <a:ext uri="{FF2B5EF4-FFF2-40B4-BE49-F238E27FC236}">
                <a16:creationId xmlns:a16="http://schemas.microsoft.com/office/drawing/2014/main" xmlns="" id="{D6028795-C409-40A9-B428-B0AF6EBB642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72500" y="6528572"/>
            <a:ext cx="3196828" cy="183600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[vertrouwelijkheidsniveau]</a:t>
            </a:r>
          </a:p>
        </p:txBody>
      </p:sp>
      <p:sp>
        <p:nvSpPr>
          <p:cNvPr id="12" name="Tijdelijke aanduiding voor dianummer 11">
            <a:extLst>
              <a:ext uri="{FF2B5EF4-FFF2-40B4-BE49-F238E27FC236}">
                <a16:creationId xmlns:a16="http://schemas.microsoft.com/office/drawing/2014/main" xmlns="" id="{41FD69D9-3E06-4876-9F73-71B6B351D2BE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>
          <a:xfrm>
            <a:off x="8286300" y="6528572"/>
            <a:ext cx="383400" cy="183600"/>
          </a:xfrm>
        </p:spPr>
        <p:txBody>
          <a:bodyPr/>
          <a:lstStyle/>
          <a:p>
            <a:fld id="{6C93B359-CF0D-4389-949E-16A33FCBB3EC}" type="slidenum">
              <a:rPr lang="nl-NL" smtClean="0"/>
              <a:t>‹nr.›</a:t>
            </a:fld>
            <a:endParaRPr lang="nl-NL" dirty="0"/>
          </a:p>
        </p:txBody>
      </p:sp>
      <p:pic>
        <p:nvPicPr>
          <p:cNvPr id="10" name="LogoLandmacht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0" y="1175"/>
            <a:ext cx="9130078" cy="1999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5973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geel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xmlns="" id="{E40B2573-7117-47DC-A1FC-56A832A1E9D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3429000"/>
            <a:ext cx="9144000" cy="3429000"/>
          </a:xfrm>
          <a:solidFill>
            <a:schemeClr val="tx1">
              <a:lumMod val="85000"/>
            </a:schemeClr>
          </a:solidFill>
        </p:spPr>
        <p:txBody>
          <a:bodyPr tIns="1080000" anchor="t" anchorCtr="1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nl-NL" dirty="0"/>
              <a:t>Klik op het pictogram om een afbeelding in te voegen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C27AD964-7CC1-4105-95CD-B714971881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93B359-CF0D-4389-949E-16A33FCBB3EC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xmlns="" id="{4A879FCC-B15B-43B0-94C1-EA709F51A4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een titel in te voegen</a:t>
            </a:r>
          </a:p>
        </p:txBody>
      </p:sp>
    </p:spTree>
    <p:extLst>
      <p:ext uri="{BB962C8B-B14F-4D97-AF65-F5344CB8AC3E}">
        <p14:creationId xmlns:p14="http://schemas.microsoft.com/office/powerpoint/2010/main" val="23158509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afbeelding 9">
            <a:extLst>
              <a:ext uri="{FF2B5EF4-FFF2-40B4-BE49-F238E27FC236}">
                <a16:creationId xmlns:a16="http://schemas.microsoft.com/office/drawing/2014/main" xmlns="" id="{4D76FA77-7724-405A-BCBC-F7FB2273E85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144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5329235 w 12192000"/>
              <a:gd name="connsiteY1" fmla="*/ 0 h 6858000"/>
              <a:gd name="connsiteX2" fmla="*/ 5848350 w 12192000"/>
              <a:gd name="connsiteY2" fmla="*/ 0 h 6858000"/>
              <a:gd name="connsiteX3" fmla="*/ 5857872 w 12192000"/>
              <a:gd name="connsiteY3" fmla="*/ 0 h 6858000"/>
              <a:gd name="connsiteX4" fmla="*/ 5857872 w 12192000"/>
              <a:gd name="connsiteY4" fmla="*/ 711998 h 6858000"/>
              <a:gd name="connsiteX5" fmla="*/ 6324600 w 12192000"/>
              <a:gd name="connsiteY5" fmla="*/ 711998 h 6858000"/>
              <a:gd name="connsiteX6" fmla="*/ 6324600 w 12192000"/>
              <a:gd name="connsiteY6" fmla="*/ 0 h 6858000"/>
              <a:gd name="connsiteX7" fmla="*/ 12192000 w 12192000"/>
              <a:gd name="connsiteY7" fmla="*/ 0 h 6858000"/>
              <a:gd name="connsiteX8" fmla="*/ 12192000 w 12192000"/>
              <a:gd name="connsiteY8" fmla="*/ 6858000 h 6858000"/>
              <a:gd name="connsiteX9" fmla="*/ 6324600 w 12192000"/>
              <a:gd name="connsiteY9" fmla="*/ 6858000 h 6858000"/>
              <a:gd name="connsiteX10" fmla="*/ 5848350 w 12192000"/>
              <a:gd name="connsiteY10" fmla="*/ 6858000 h 6858000"/>
              <a:gd name="connsiteX11" fmla="*/ 0 w 1219200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5329235" y="0"/>
                </a:lnTo>
                <a:lnTo>
                  <a:pt x="5848350" y="0"/>
                </a:lnTo>
                <a:lnTo>
                  <a:pt x="5857872" y="0"/>
                </a:lnTo>
                <a:lnTo>
                  <a:pt x="5857872" y="711998"/>
                </a:lnTo>
                <a:lnTo>
                  <a:pt x="6324600" y="711998"/>
                </a:lnTo>
                <a:lnTo>
                  <a:pt x="6324600" y="0"/>
                </a:lnTo>
                <a:lnTo>
                  <a:pt x="12192000" y="0"/>
                </a:lnTo>
                <a:lnTo>
                  <a:pt x="12192000" y="6858000"/>
                </a:lnTo>
                <a:lnTo>
                  <a:pt x="6324600" y="6858000"/>
                </a:lnTo>
                <a:lnTo>
                  <a:pt x="58483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tIns="2520000" anchor="t" anchorCtr="1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nl-NL" dirty="0"/>
              <a:t>Klik op het pictogram om een afbeelding in te voegen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>
          <a:xfrm>
            <a:off x="0" y="5153776"/>
            <a:ext cx="9144000" cy="576000"/>
          </a:xfrm>
          <a:solidFill>
            <a:schemeClr val="accent2"/>
          </a:solidFill>
        </p:spPr>
        <p:txBody>
          <a:bodyPr lIns="630000" anchor="ctr" anchorCtr="0">
            <a:noAutofit/>
          </a:bodyPr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een naam in te voegen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5825413"/>
            <a:ext cx="9144000" cy="396000"/>
          </a:xfrm>
          <a:solidFill>
            <a:schemeClr val="bg1"/>
          </a:solidFill>
        </p:spPr>
        <p:txBody>
          <a:bodyPr lIns="63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1"/>
                </a:solidFill>
              </a:defRPr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 dirty="0"/>
              <a:t>Klik om functie of project in te voegen</a:t>
            </a:r>
          </a:p>
        </p:txBody>
      </p:sp>
      <p:sp>
        <p:nvSpPr>
          <p:cNvPr id="12" name="Tijdelijke aanduiding voor dianummer 11">
            <a:extLst>
              <a:ext uri="{FF2B5EF4-FFF2-40B4-BE49-F238E27FC236}">
                <a16:creationId xmlns:a16="http://schemas.microsoft.com/office/drawing/2014/main" xmlns="" id="{49EE6DDE-E144-43EA-A883-E219AA865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3B359-CF0D-4389-949E-16A33FCBB3EC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92402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Vrije vorm: vorm 16">
            <a:extLst>
              <a:ext uri="{FF2B5EF4-FFF2-40B4-BE49-F238E27FC236}">
                <a16:creationId xmlns:a16="http://schemas.microsoft.com/office/drawing/2014/main" xmlns="" id="{CE883B12-7812-4AB5-9452-637027F74772}"/>
              </a:ext>
            </a:extLst>
          </p:cNvPr>
          <p:cNvSpPr/>
          <p:nvPr userDrawn="1"/>
        </p:nvSpPr>
        <p:spPr>
          <a:xfrm>
            <a:off x="0" y="0"/>
            <a:ext cx="4572000" cy="6858000"/>
          </a:xfrm>
          <a:custGeom>
            <a:avLst/>
            <a:gdLst>
              <a:gd name="connsiteX0" fmla="*/ 0 w 6096000"/>
              <a:gd name="connsiteY0" fmla="*/ 0 h 6858000"/>
              <a:gd name="connsiteX1" fmla="*/ 5360191 w 6096000"/>
              <a:gd name="connsiteY1" fmla="*/ 0 h 6858000"/>
              <a:gd name="connsiteX2" fmla="*/ 5850001 w 6096000"/>
              <a:gd name="connsiteY2" fmla="*/ 0 h 6858000"/>
              <a:gd name="connsiteX3" fmla="*/ 5862635 w 6096000"/>
              <a:gd name="connsiteY3" fmla="*/ 0 h 6858000"/>
              <a:gd name="connsiteX4" fmla="*/ 5862635 w 6096000"/>
              <a:gd name="connsiteY4" fmla="*/ 709612 h 6858000"/>
              <a:gd name="connsiteX5" fmla="*/ 6096000 w 6096000"/>
              <a:gd name="connsiteY5" fmla="*/ 709612 h 6858000"/>
              <a:gd name="connsiteX6" fmla="*/ 6096000 w 6096000"/>
              <a:gd name="connsiteY6" fmla="*/ 975600 h 6858000"/>
              <a:gd name="connsiteX7" fmla="*/ 6096000 w 6096000"/>
              <a:gd name="connsiteY7" fmla="*/ 1102518 h 6858000"/>
              <a:gd name="connsiteX8" fmla="*/ 6096000 w 6096000"/>
              <a:gd name="connsiteY8" fmla="*/ 6858000 h 6858000"/>
              <a:gd name="connsiteX9" fmla="*/ 0 w 6096000"/>
              <a:gd name="connsiteY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360191" y="0"/>
                </a:lnTo>
                <a:lnTo>
                  <a:pt x="5850001" y="0"/>
                </a:lnTo>
                <a:lnTo>
                  <a:pt x="5862635" y="0"/>
                </a:lnTo>
                <a:lnTo>
                  <a:pt x="5862635" y="709612"/>
                </a:lnTo>
                <a:lnTo>
                  <a:pt x="6096000" y="709612"/>
                </a:lnTo>
                <a:lnTo>
                  <a:pt x="6096000" y="975600"/>
                </a:lnTo>
                <a:lnTo>
                  <a:pt x="6096000" y="1102518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l-NL"/>
          </a:p>
        </p:txBody>
      </p:sp>
      <p:sp>
        <p:nvSpPr>
          <p:cNvPr id="18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5382214" y="2286000"/>
            <a:ext cx="3286727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Klik om gegevens afzender in te voegen</a:t>
            </a:r>
          </a:p>
        </p:txBody>
      </p:sp>
      <p:sp>
        <p:nvSpPr>
          <p:cNvPr id="19" name="Tijdelijke aanduiding voor tekst 13"/>
          <p:cNvSpPr>
            <a:spLocks noGrp="1"/>
          </p:cNvSpPr>
          <p:nvPr>
            <p:ph type="body" sz="quarter" idx="17" hasCustomPrompt="1"/>
          </p:nvPr>
        </p:nvSpPr>
        <p:spPr>
          <a:xfrm>
            <a:off x="5382214" y="3079487"/>
            <a:ext cx="3286727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Klik om gegevens afzender in te voegen</a:t>
            </a:r>
          </a:p>
        </p:txBody>
      </p:sp>
      <p:sp>
        <p:nvSpPr>
          <p:cNvPr id="20" name="Tijdelijke aanduiding voor tekst 13"/>
          <p:cNvSpPr>
            <a:spLocks noGrp="1"/>
          </p:cNvSpPr>
          <p:nvPr>
            <p:ph type="body" sz="quarter" idx="18" hasCustomPrompt="1"/>
          </p:nvPr>
        </p:nvSpPr>
        <p:spPr>
          <a:xfrm>
            <a:off x="5382214" y="3845506"/>
            <a:ext cx="3286727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Klik om gegevens afzender in te voegen</a:t>
            </a:r>
          </a:p>
        </p:txBody>
      </p:sp>
      <p:sp>
        <p:nvSpPr>
          <p:cNvPr id="21" name="Tijdelijke aanduiding voor afbeelding 3"/>
          <p:cNvSpPr>
            <a:spLocks noGrp="1" noChangeAspect="1"/>
          </p:cNvSpPr>
          <p:nvPr>
            <p:ph type="pic" sz="quarter" idx="19"/>
          </p:nvPr>
        </p:nvSpPr>
        <p:spPr>
          <a:xfrm>
            <a:off x="4919401" y="2361344"/>
            <a:ext cx="405902" cy="540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22" name="Tijdelijke aanduiding voor afbeelding 3"/>
          <p:cNvSpPr>
            <a:spLocks noGrp="1" noChangeAspect="1"/>
          </p:cNvSpPr>
          <p:nvPr>
            <p:ph type="pic" sz="quarter" idx="20"/>
          </p:nvPr>
        </p:nvSpPr>
        <p:spPr>
          <a:xfrm>
            <a:off x="4919401" y="3147360"/>
            <a:ext cx="405902" cy="5400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23" name="Tijdelijke aanduiding voor afbeelding 3"/>
          <p:cNvSpPr>
            <a:spLocks noGrp="1" noChangeAspect="1"/>
          </p:cNvSpPr>
          <p:nvPr>
            <p:ph type="pic" sz="quarter" idx="21"/>
          </p:nvPr>
        </p:nvSpPr>
        <p:spPr>
          <a:xfrm>
            <a:off x="4919401" y="3920850"/>
            <a:ext cx="405902" cy="540000"/>
          </a:xfrm>
          <a:blipFill>
            <a:blip r:embed="rId4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xmlns="" id="{D869C57F-4252-4209-A8BC-33FAC7ADB6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2500" y="3050453"/>
            <a:ext cx="3748266" cy="106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Type een afsluitende zin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xmlns="" id="{A3A163FE-BA7A-4106-9910-A643D023C9F7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C93B359-CF0D-4389-949E-16A33FCBB3EC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25" name="Vertrouwelijkheidsniveau">
            <a:extLst>
              <a:ext uri="{FF2B5EF4-FFF2-40B4-BE49-F238E27FC236}">
                <a16:creationId xmlns:a16="http://schemas.microsoft.com/office/drawing/2014/main" xmlns="" id="{CAA5CBF2-B6F9-4237-8DE7-3D9FD8FFABB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72500" y="6528572"/>
            <a:ext cx="3196828" cy="183600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[vertrouwelijkheidsniveau]</a:t>
            </a:r>
          </a:p>
        </p:txBody>
      </p:sp>
      <p:pic>
        <p:nvPicPr>
          <p:cNvPr id="24" name="Afbeelding 23">
            <a:extLst>
              <a:ext uri="{FF2B5EF4-FFF2-40B4-BE49-F238E27FC236}">
                <a16:creationId xmlns:a16="http://schemas.microsoft.com/office/drawing/2014/main" xmlns="" id="{6D7B6104-9A05-4402-8182-B4559988848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8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332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olgdia met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8000" y="1295999"/>
            <a:ext cx="8402400" cy="400110"/>
          </a:xfrm>
        </p:spPr>
        <p:txBody>
          <a:bodyPr/>
          <a:lstStyle>
            <a:lvl1pPr>
              <a:defRPr/>
            </a:lvl1pPr>
          </a:lstStyle>
          <a:p>
            <a:r>
              <a:rPr lang="nl-NL" noProof="0" dirty="0" err="1" smtClean="0"/>
              <a:t>Klik</a:t>
            </a:r>
            <a:r>
              <a:rPr lang="nl-NL" noProof="0" dirty="0" smtClean="0"/>
              <a:t> </a:t>
            </a:r>
            <a:r>
              <a:rPr lang="nl-NL" noProof="0" dirty="0" err="1" smtClean="0"/>
              <a:t>om</a:t>
            </a:r>
            <a:r>
              <a:rPr lang="nl-NL" noProof="0" dirty="0" smtClean="0"/>
              <a:t> </a:t>
            </a:r>
            <a:r>
              <a:rPr lang="nl-NL" noProof="0" dirty="0" err="1" smtClean="0"/>
              <a:t>een</a:t>
            </a:r>
            <a:r>
              <a:rPr lang="nl-NL" noProof="0" dirty="0" smtClean="0"/>
              <a:t> </a:t>
            </a:r>
            <a:r>
              <a:rPr lang="nl-NL" noProof="0" dirty="0" err="1" smtClean="0"/>
              <a:t>titel</a:t>
            </a:r>
            <a:r>
              <a:rPr lang="nl-NL" noProof="0" dirty="0" smtClean="0"/>
              <a:t> </a:t>
            </a:r>
            <a:r>
              <a:rPr lang="nl-NL" noProof="0" dirty="0" err="1" smtClean="0"/>
              <a:t>te</a:t>
            </a:r>
            <a:r>
              <a:rPr lang="nl-NL" noProof="0" dirty="0" smtClean="0"/>
              <a:t> </a:t>
            </a:r>
            <a:r>
              <a:rPr lang="nl-NL" noProof="0" dirty="0" err="1" smtClean="0"/>
              <a:t>maken</a:t>
            </a:r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EED1-3B2D-4DF3-84FC-6A29FAA80043}" type="datetime4">
              <a:rPr lang="nl-NL" smtClean="0">
                <a:solidFill>
                  <a:srgbClr val="000000"/>
                </a:solidFill>
              </a:rPr>
              <a:pPr/>
              <a:t>6 november 2018</a:t>
            </a:fld>
            <a:endParaRPr lang="nl-NL" dirty="0">
              <a:solidFill>
                <a:srgbClr val="000000"/>
              </a:solidFill>
            </a:endParaRP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1"/>
          </p:nvPr>
        </p:nvSpPr>
        <p:spPr>
          <a:xfrm>
            <a:off x="468313" y="2070000"/>
            <a:ext cx="8402400" cy="4140000"/>
          </a:xfrm>
        </p:spPr>
        <p:txBody>
          <a:bodyPr/>
          <a:lstStyle>
            <a:lvl4pPr marL="1274763" indent="-285750">
              <a:buFont typeface="Verdana" pitchFamily="34" charset="0"/>
              <a:buChar char="–"/>
              <a:defRPr sz="1800"/>
            </a:lvl4pPr>
            <a:lvl5pPr marL="1631950" indent="-285750">
              <a:buFont typeface="Verdana" pitchFamily="34" charset="0"/>
              <a:buChar char="»"/>
              <a:defRPr/>
            </a:lvl5pPr>
          </a:lstStyle>
          <a:p>
            <a:pPr lvl="0"/>
            <a:r>
              <a:rPr lang="nl-NL" noProof="0" dirty="0" err="1" smtClean="0"/>
              <a:t>Klik</a:t>
            </a:r>
            <a:r>
              <a:rPr lang="nl-NL" noProof="0" dirty="0" smtClean="0"/>
              <a:t> </a:t>
            </a:r>
            <a:r>
              <a:rPr lang="nl-NL" noProof="0" dirty="0" err="1" smtClean="0"/>
              <a:t>om</a:t>
            </a:r>
            <a:r>
              <a:rPr lang="nl-NL" noProof="0" dirty="0" smtClean="0"/>
              <a:t> de </a:t>
            </a:r>
            <a:r>
              <a:rPr lang="nl-NL" noProof="0" dirty="0" err="1" smtClean="0"/>
              <a:t>modelstijlen</a:t>
            </a:r>
            <a:r>
              <a:rPr lang="nl-NL" noProof="0" dirty="0" smtClean="0"/>
              <a:t> </a:t>
            </a:r>
            <a:r>
              <a:rPr lang="nl-NL" noProof="0" dirty="0" err="1" smtClean="0"/>
              <a:t>te</a:t>
            </a:r>
            <a:r>
              <a:rPr lang="nl-NL" noProof="0" dirty="0" smtClean="0"/>
              <a:t> </a:t>
            </a:r>
            <a:r>
              <a:rPr lang="nl-NL" noProof="0" dirty="0" err="1" smtClean="0"/>
              <a:t>bewerken</a:t>
            </a:r>
            <a:endParaRPr lang="nl-NL" noProof="0" dirty="0" smtClean="0"/>
          </a:p>
          <a:p>
            <a:pPr lvl="1"/>
            <a:r>
              <a:rPr lang="nl-NL" noProof="0" dirty="0" err="1" smtClean="0"/>
              <a:t>Tweede</a:t>
            </a:r>
            <a:r>
              <a:rPr lang="nl-NL" noProof="0" dirty="0" smtClean="0"/>
              <a:t> </a:t>
            </a:r>
            <a:r>
              <a:rPr lang="nl-NL" noProof="0" dirty="0" err="1" smtClean="0"/>
              <a:t>niveau</a:t>
            </a:r>
            <a:endParaRPr lang="nl-NL" noProof="0" dirty="0" smtClean="0"/>
          </a:p>
          <a:p>
            <a:pPr lvl="2"/>
            <a:r>
              <a:rPr lang="nl-NL" noProof="0" dirty="0" err="1" smtClean="0"/>
              <a:t>Derde</a:t>
            </a:r>
            <a:r>
              <a:rPr lang="nl-NL" noProof="0" dirty="0" smtClean="0"/>
              <a:t> </a:t>
            </a:r>
            <a:r>
              <a:rPr lang="nl-NL" noProof="0" dirty="0" err="1" smtClean="0"/>
              <a:t>niveau</a:t>
            </a:r>
            <a:endParaRPr lang="nl-NL" noProof="0" dirty="0" smtClean="0"/>
          </a:p>
          <a:p>
            <a:pPr lvl="3"/>
            <a:r>
              <a:rPr lang="nl-NL" noProof="0" dirty="0" err="1" smtClean="0"/>
              <a:t>Vierde</a:t>
            </a:r>
            <a:r>
              <a:rPr lang="nl-NL" noProof="0" dirty="0" smtClean="0"/>
              <a:t> </a:t>
            </a:r>
            <a:r>
              <a:rPr lang="nl-NL" noProof="0" dirty="0" err="1" smtClean="0"/>
              <a:t>niveau</a:t>
            </a:r>
            <a:endParaRPr lang="nl-NL" noProof="0" dirty="0" smtClean="0"/>
          </a:p>
          <a:p>
            <a:pPr lvl="4"/>
            <a:r>
              <a:rPr lang="nl-NL" noProof="0" dirty="0" err="1" smtClean="0"/>
              <a:t>Vijfde</a:t>
            </a:r>
            <a:r>
              <a:rPr lang="nl-NL" noProof="0" dirty="0" smtClean="0"/>
              <a:t> </a:t>
            </a:r>
            <a:r>
              <a:rPr lang="nl-NL" noProof="0" dirty="0" err="1" smtClean="0"/>
              <a:t>niveau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556915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horizontaal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3427414"/>
            <a:ext cx="9144000" cy="34305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76250" y="1879601"/>
            <a:ext cx="8192691" cy="1547813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een titel in te voegen</a:t>
            </a:r>
          </a:p>
        </p:txBody>
      </p:sp>
      <p:sp>
        <p:nvSpPr>
          <p:cNvPr id="9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476250" y="3749487"/>
            <a:ext cx="8193882" cy="1736913"/>
          </a:xfrm>
        </p:spPr>
        <p:txBody>
          <a:bodyPr lIns="0" tIns="0" rIns="0" bIns="0"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een subtitel in te voegen</a:t>
            </a:r>
          </a:p>
        </p:txBody>
      </p:sp>
      <p:sp>
        <p:nvSpPr>
          <p:cNvPr id="22" name="Tijdelijke aanduiding voor dianummer 21">
            <a:extLst>
              <a:ext uri="{FF2B5EF4-FFF2-40B4-BE49-F238E27FC236}">
                <a16:creationId xmlns:a16="http://schemas.microsoft.com/office/drawing/2014/main" xmlns="" id="{17E1F773-BF9C-4C35-ABBC-BFB53364B3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3B359-CF0D-4389-949E-16A33FCBB3EC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23" name="Vertrouwelijkheidsniveau">
            <a:extLst>
              <a:ext uri="{FF2B5EF4-FFF2-40B4-BE49-F238E27FC236}">
                <a16:creationId xmlns:a16="http://schemas.microsoft.com/office/drawing/2014/main" xmlns="" id="{9083841F-8AA4-4AEC-93F7-5EDA66B599C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72500" y="6528572"/>
            <a:ext cx="3196828" cy="183600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[vertrouwelijkheidsniveau]</a:t>
            </a:r>
          </a:p>
        </p:txBody>
      </p:sp>
      <p:sp>
        <p:nvSpPr>
          <p:cNvPr id="8" name="Tijdelijke aanduiding voor tekst 16">
            <a:extLst>
              <a:ext uri="{FF2B5EF4-FFF2-40B4-BE49-F238E27FC236}">
                <a16:creationId xmlns:a16="http://schemas.microsoft.com/office/drawing/2014/main" xmlns="" id="{631BC45E-EEEE-444C-8340-F4E4E532BFA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2501" y="5486401"/>
            <a:ext cx="3753000" cy="322075"/>
          </a:xfrm>
        </p:spPr>
        <p:txBody>
          <a:bodyPr l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sp>
        <p:nvSpPr>
          <p:cNvPr id="11" name="Tijdelijke aanduiding voor tekst 8">
            <a:extLst>
              <a:ext uri="{FF2B5EF4-FFF2-40B4-BE49-F238E27FC236}">
                <a16:creationId xmlns:a16="http://schemas.microsoft.com/office/drawing/2014/main" xmlns="" id="{24115787-E7BA-4E6B-ACDF-C586817C79B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72500" y="5808476"/>
            <a:ext cx="3753000" cy="34565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nl-NL" dirty="0"/>
              <a:t>Datum presentatie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xmlns="" id="{08FD66A7-5A78-459B-9B7F-13F33318DE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8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945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afbeelding verticaal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00C91930-E0E3-4652-8A0C-E4B528AB5B7B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6C93B359-CF0D-4389-949E-16A33FCBB3EC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3" name="Tijdelijke aanduiding voor afbeelding 12">
            <a:extLst>
              <a:ext uri="{FF2B5EF4-FFF2-40B4-BE49-F238E27FC236}">
                <a16:creationId xmlns:a16="http://schemas.microsoft.com/office/drawing/2014/main" xmlns="" id="{51AE06CA-FDAB-47E6-9A6B-49429DE85BD5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0" y="0"/>
            <a:ext cx="4572000" cy="6858000"/>
          </a:xfrm>
          <a:custGeom>
            <a:avLst/>
            <a:gdLst>
              <a:gd name="connsiteX0" fmla="*/ 6069807 w 6096000"/>
              <a:gd name="connsiteY0" fmla="*/ 975600 h 6858000"/>
              <a:gd name="connsiteX1" fmla="*/ 6096000 w 6096000"/>
              <a:gd name="connsiteY1" fmla="*/ 975600 h 6858000"/>
              <a:gd name="connsiteX2" fmla="*/ 6096000 w 6096000"/>
              <a:gd name="connsiteY2" fmla="*/ 1014413 h 6858000"/>
              <a:gd name="connsiteX3" fmla="*/ 6069807 w 6096000"/>
              <a:gd name="connsiteY3" fmla="*/ 1014413 h 6858000"/>
              <a:gd name="connsiteX4" fmla="*/ 0 w 6096000"/>
              <a:gd name="connsiteY4" fmla="*/ 0 h 6858000"/>
              <a:gd name="connsiteX5" fmla="*/ 5777707 w 6096000"/>
              <a:gd name="connsiteY5" fmla="*/ 0 h 6858000"/>
              <a:gd name="connsiteX6" fmla="*/ 5777707 w 6096000"/>
              <a:gd name="connsiteY6" fmla="*/ 1014413 h 6858000"/>
              <a:gd name="connsiteX7" fmla="*/ 5777707 w 6096000"/>
              <a:gd name="connsiteY7" fmla="*/ 1265494 h 6858000"/>
              <a:gd name="connsiteX8" fmla="*/ 5777707 w 6096000"/>
              <a:gd name="connsiteY8" fmla="*/ 1281113 h 6858000"/>
              <a:gd name="connsiteX9" fmla="*/ 6096000 w 6096000"/>
              <a:gd name="connsiteY9" fmla="*/ 1281113 h 6858000"/>
              <a:gd name="connsiteX10" fmla="*/ 6096000 w 6096000"/>
              <a:gd name="connsiteY10" fmla="*/ 6858000 h 6858000"/>
              <a:gd name="connsiteX11" fmla="*/ 5848350 w 6096000"/>
              <a:gd name="connsiteY11" fmla="*/ 6858000 h 6858000"/>
              <a:gd name="connsiteX12" fmla="*/ 0 w 6096000"/>
              <a:gd name="connsiteY1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096000" h="6858000">
                <a:moveTo>
                  <a:pt x="6069807" y="975600"/>
                </a:moveTo>
                <a:lnTo>
                  <a:pt x="6096000" y="975600"/>
                </a:lnTo>
                <a:lnTo>
                  <a:pt x="6096000" y="1014413"/>
                </a:lnTo>
                <a:lnTo>
                  <a:pt x="6069807" y="1014413"/>
                </a:lnTo>
                <a:close/>
                <a:moveTo>
                  <a:pt x="0" y="0"/>
                </a:moveTo>
                <a:lnTo>
                  <a:pt x="5777707" y="0"/>
                </a:lnTo>
                <a:lnTo>
                  <a:pt x="5777707" y="1014413"/>
                </a:lnTo>
                <a:lnTo>
                  <a:pt x="5777707" y="1265494"/>
                </a:lnTo>
                <a:lnTo>
                  <a:pt x="5777707" y="1281113"/>
                </a:lnTo>
                <a:lnTo>
                  <a:pt x="6096000" y="1281113"/>
                </a:lnTo>
                <a:lnTo>
                  <a:pt x="6096000" y="6858000"/>
                </a:lnTo>
                <a:lnTo>
                  <a:pt x="58483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0" tIns="1800000" anchor="t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nl-NL" dirty="0"/>
              <a:t>Klik op het pictogram om een afbeelding in te voegen</a:t>
            </a:r>
          </a:p>
        </p:txBody>
      </p:sp>
      <p:sp>
        <p:nvSpPr>
          <p:cNvPr id="28" name="Vertrouwelijkheidsniveau">
            <a:extLst>
              <a:ext uri="{FF2B5EF4-FFF2-40B4-BE49-F238E27FC236}">
                <a16:creationId xmlns:a16="http://schemas.microsoft.com/office/drawing/2014/main" xmlns="" id="{233E6339-A3B7-4F01-A9A8-3BA0F6CFAD1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914900" y="6528572"/>
            <a:ext cx="3196828" cy="183600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[vertrouwelijkheidsniveau]</a:t>
            </a:r>
          </a:p>
        </p:txBody>
      </p:sp>
      <p:sp>
        <p:nvSpPr>
          <p:cNvPr id="29" name="Ondertitel 2">
            <a:extLst>
              <a:ext uri="{FF2B5EF4-FFF2-40B4-BE49-F238E27FC236}">
                <a16:creationId xmlns:a16="http://schemas.microsoft.com/office/drawing/2014/main" xmlns="" id="{CC6EB04B-3622-4850-A8B2-65C85237841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14000" y="3657601"/>
            <a:ext cx="3753000" cy="1828800"/>
          </a:xfrm>
        </p:spPr>
        <p:txBody>
          <a:bodyPr lIns="0" tIns="0" rIns="0" bIns="0"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een subtitel in te voegen</a:t>
            </a:r>
          </a:p>
        </p:txBody>
      </p:sp>
      <p:sp>
        <p:nvSpPr>
          <p:cNvPr id="30" name="Titel 1">
            <a:extLst>
              <a:ext uri="{FF2B5EF4-FFF2-40B4-BE49-F238E27FC236}">
                <a16:creationId xmlns:a16="http://schemas.microsoft.com/office/drawing/2014/main" xmlns="" id="{170997DC-0B66-445A-9CA4-DC2FB480E2D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14000" y="2120417"/>
            <a:ext cx="3753000" cy="1403350"/>
          </a:xfrm>
        </p:spPr>
        <p:txBody>
          <a:bodyPr tIns="0" bIns="0" anchor="b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een titel in te voegen</a:t>
            </a:r>
          </a:p>
        </p:txBody>
      </p:sp>
      <p:sp>
        <p:nvSpPr>
          <p:cNvPr id="9" name="Tijdelijke aanduiding voor tekst 16">
            <a:extLst>
              <a:ext uri="{FF2B5EF4-FFF2-40B4-BE49-F238E27FC236}">
                <a16:creationId xmlns:a16="http://schemas.microsoft.com/office/drawing/2014/main" xmlns="" id="{42907EF7-49B3-46B9-ACD2-A3F3E160AF4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14000" y="5486401"/>
            <a:ext cx="3753000" cy="322075"/>
          </a:xfrm>
        </p:spPr>
        <p:txBody>
          <a:bodyPr l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sp>
        <p:nvSpPr>
          <p:cNvPr id="10" name="Tijdelijke aanduiding voor tekst 8">
            <a:extLst>
              <a:ext uri="{FF2B5EF4-FFF2-40B4-BE49-F238E27FC236}">
                <a16:creationId xmlns:a16="http://schemas.microsoft.com/office/drawing/2014/main" xmlns="" id="{DF9EB481-DA3C-4E44-9FE2-E6F7ED8E58A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914000" y="5808476"/>
            <a:ext cx="3753000" cy="34565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nl-NL" dirty="0"/>
              <a:t>Datum presentatie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xmlns="" id="{A0A6A365-BFF5-4B16-B1E9-D831984D56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8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223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xmlns="" id="{21421F68-1BEF-403F-B0C5-AAC49C6A096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72500" y="2350800"/>
            <a:ext cx="8191800" cy="396406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Klik om tekst in te voegen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xmlns="" id="{7E8395B0-5BEF-4071-A7D0-AC6F71F0664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C93B359-CF0D-4389-949E-16A33FCBB3EC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0" name="Vertrouwelijkheidsniveau">
            <a:extLst>
              <a:ext uri="{FF2B5EF4-FFF2-40B4-BE49-F238E27FC236}">
                <a16:creationId xmlns:a16="http://schemas.microsoft.com/office/drawing/2014/main" xmlns="" id="{81E8D0CB-07CC-4FF4-B9A2-3BEAACD9AE9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72500" y="6528572"/>
            <a:ext cx="3196828" cy="183600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[vertrouwelijkheidsniveau]</a:t>
            </a:r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xmlns="" id="{4AE61CC0-169D-4A88-BF15-A47DE22E86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Klik om een titel in te voegen</a:t>
            </a:r>
          </a:p>
        </p:txBody>
      </p:sp>
    </p:spTree>
    <p:extLst>
      <p:ext uri="{BB962C8B-B14F-4D97-AF65-F5344CB8AC3E}">
        <p14:creationId xmlns:p14="http://schemas.microsoft.com/office/powerpoint/2010/main" val="1469717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72500" y="2350800"/>
            <a:ext cx="3752850" cy="396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Klik om tekst in te voegen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4000" y="2350800"/>
            <a:ext cx="3758400" cy="396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Klik om tekst in te voegen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xmlns="" id="{260C6DF3-2547-4188-B44C-E1C924D734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3B359-CF0D-4389-949E-16A33FCBB3EC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7" name="Vertrouwelijkheidsniveau">
            <a:extLst>
              <a:ext uri="{FF2B5EF4-FFF2-40B4-BE49-F238E27FC236}">
                <a16:creationId xmlns:a16="http://schemas.microsoft.com/office/drawing/2014/main" xmlns="" id="{1B09E170-CA11-4EE2-B82E-0AD6B2F1CC8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72500" y="6528572"/>
            <a:ext cx="3196828" cy="183600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[vertrouwelijkheidsniveau]</a:t>
            </a:r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xmlns="" id="{B1CF7121-85E0-45D3-B910-BCF8E25FEC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Klik om een titel in te voegen</a:t>
            </a:r>
          </a:p>
        </p:txBody>
      </p:sp>
    </p:spTree>
    <p:extLst>
      <p:ext uri="{BB962C8B-B14F-4D97-AF65-F5344CB8AC3E}">
        <p14:creationId xmlns:p14="http://schemas.microsoft.com/office/powerpoint/2010/main" val="13800174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verticaal geel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tekst 11"/>
          <p:cNvSpPr>
            <a:spLocks noGrp="1"/>
          </p:cNvSpPr>
          <p:nvPr>
            <p:ph type="body" sz="quarter" idx="13" hasCustomPrompt="1"/>
          </p:nvPr>
        </p:nvSpPr>
        <p:spPr>
          <a:xfrm>
            <a:off x="4914000" y="2350799"/>
            <a:ext cx="3753000" cy="3963600"/>
          </a:xfrm>
        </p:spPr>
        <p:txBody>
          <a:bodyPr/>
          <a:lstStyle>
            <a:lvl1pPr marL="316800" indent="-316800"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630000" indent="-316800"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nl-NL" dirty="0"/>
              <a:t>Klik om tekst in te voegen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xmlns="" id="{A7984020-B91C-4CFF-88ED-501B2109C660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6C93B359-CF0D-4389-949E-16A33FCBB3EC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0" name="Tijdelijke aanduiding voor afbeelding 9">
            <a:extLst>
              <a:ext uri="{FF2B5EF4-FFF2-40B4-BE49-F238E27FC236}">
                <a16:creationId xmlns:a16="http://schemas.microsoft.com/office/drawing/2014/main" xmlns="" id="{F17C0AA7-9F88-4479-B7CF-C1BB31AB870A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0" y="0"/>
            <a:ext cx="4572000" cy="6858000"/>
          </a:xfrm>
          <a:custGeom>
            <a:avLst/>
            <a:gdLst>
              <a:gd name="connsiteX0" fmla="*/ 0 w 6096000"/>
              <a:gd name="connsiteY0" fmla="*/ 0 h 6858000"/>
              <a:gd name="connsiteX1" fmla="*/ 4594225 w 6096000"/>
              <a:gd name="connsiteY1" fmla="*/ 0 h 6858000"/>
              <a:gd name="connsiteX2" fmla="*/ 5848350 w 6096000"/>
              <a:gd name="connsiteY2" fmla="*/ 0 h 6858000"/>
              <a:gd name="connsiteX3" fmla="*/ 5862637 w 6096000"/>
              <a:gd name="connsiteY3" fmla="*/ 0 h 6858000"/>
              <a:gd name="connsiteX4" fmla="*/ 5862637 w 6096000"/>
              <a:gd name="connsiteY4" fmla="*/ 711244 h 6858000"/>
              <a:gd name="connsiteX5" fmla="*/ 6096000 w 6096000"/>
              <a:gd name="connsiteY5" fmla="*/ 711244 h 6858000"/>
              <a:gd name="connsiteX6" fmla="*/ 6096000 w 6096000"/>
              <a:gd name="connsiteY6" fmla="*/ 975600 h 6858000"/>
              <a:gd name="connsiteX7" fmla="*/ 6096000 w 6096000"/>
              <a:gd name="connsiteY7" fmla="*/ 1431131 h 6858000"/>
              <a:gd name="connsiteX8" fmla="*/ 6096000 w 6096000"/>
              <a:gd name="connsiteY8" fmla="*/ 6858000 h 6858000"/>
              <a:gd name="connsiteX9" fmla="*/ 5848350 w 6096000"/>
              <a:gd name="connsiteY9" fmla="*/ 6858000 h 6858000"/>
              <a:gd name="connsiteX10" fmla="*/ 0 w 6096000"/>
              <a:gd name="connsiteY1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4594225" y="0"/>
                </a:lnTo>
                <a:lnTo>
                  <a:pt x="5848350" y="0"/>
                </a:lnTo>
                <a:lnTo>
                  <a:pt x="5862637" y="0"/>
                </a:lnTo>
                <a:lnTo>
                  <a:pt x="5862637" y="711244"/>
                </a:lnTo>
                <a:lnTo>
                  <a:pt x="6096000" y="711244"/>
                </a:lnTo>
                <a:lnTo>
                  <a:pt x="6096000" y="975600"/>
                </a:lnTo>
                <a:lnTo>
                  <a:pt x="6096000" y="1431131"/>
                </a:lnTo>
                <a:lnTo>
                  <a:pt x="6096000" y="6858000"/>
                </a:lnTo>
                <a:lnTo>
                  <a:pt x="58483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vert="horz" wrap="square" tIns="1800000" anchor="t" anchorCtr="1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nl-NL" dirty="0"/>
              <a:t>Klik op het pictogram om een afbeelding in te voegen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xmlns="" id="{4C1E2EA9-BE63-4625-B099-2271F692DE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14000" y="1281950"/>
            <a:ext cx="3753000" cy="106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een titel in te voegen</a:t>
            </a:r>
          </a:p>
        </p:txBody>
      </p:sp>
      <p:sp>
        <p:nvSpPr>
          <p:cNvPr id="7" name="Vertrouwelijkheidsniveau">
            <a:extLst>
              <a:ext uri="{FF2B5EF4-FFF2-40B4-BE49-F238E27FC236}">
                <a16:creationId xmlns:a16="http://schemas.microsoft.com/office/drawing/2014/main" xmlns="" id="{6C2A6650-CEC0-489B-BFC0-04E78F01962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914900" y="6528572"/>
            <a:ext cx="3196828" cy="183600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[vertrouwelijkheidsniveau]</a:t>
            </a:r>
          </a:p>
        </p:txBody>
      </p:sp>
    </p:spTree>
    <p:extLst>
      <p:ext uri="{BB962C8B-B14F-4D97-AF65-F5344CB8AC3E}">
        <p14:creationId xmlns:p14="http://schemas.microsoft.com/office/powerpoint/2010/main" val="153694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te tekst geel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"/>
          <p:cNvSpPr>
            <a:spLocks noGrp="1"/>
          </p:cNvSpPr>
          <p:nvPr>
            <p:ph type="title" hasCustomPrompt="1"/>
          </p:nvPr>
        </p:nvSpPr>
        <p:spPr>
          <a:xfrm>
            <a:off x="472500" y="1052514"/>
            <a:ext cx="8192691" cy="4024800"/>
          </a:xfrm>
        </p:spPr>
        <p:txBody>
          <a:bodyPr anchor="b" anchorCtr="0">
            <a:normAutofit/>
          </a:bodyPr>
          <a:lstStyle>
            <a:lvl1pPr algn="l">
              <a:defRPr sz="8000" b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een titel in te voegen</a:t>
            </a:r>
          </a:p>
        </p:txBody>
      </p:sp>
      <p:sp>
        <p:nvSpPr>
          <p:cNvPr id="4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472500" y="5298141"/>
            <a:ext cx="8192691" cy="923272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een subtitel in te voegen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CB8E684C-7D4C-426C-AC24-E424245763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93B359-CF0D-4389-949E-16A33FCBB3EC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2" name="Vertrouwelijkheidsniveau">
            <a:extLst>
              <a:ext uri="{FF2B5EF4-FFF2-40B4-BE49-F238E27FC236}">
                <a16:creationId xmlns:a16="http://schemas.microsoft.com/office/drawing/2014/main" xmlns="" id="{D32BCAE4-C367-4016-B734-236CBBFED4D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72500" y="6528572"/>
            <a:ext cx="3196828" cy="183600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[vertrouwelijkheidsniveau]</a:t>
            </a:r>
          </a:p>
        </p:txBody>
      </p:sp>
    </p:spTree>
    <p:extLst>
      <p:ext uri="{BB962C8B-B14F-4D97-AF65-F5344CB8AC3E}">
        <p14:creationId xmlns:p14="http://schemas.microsoft.com/office/powerpoint/2010/main" val="23913976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vlak verticaal ge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Vrije vorm: vorm 8">
            <a:extLst>
              <a:ext uri="{FF2B5EF4-FFF2-40B4-BE49-F238E27FC236}">
                <a16:creationId xmlns:a16="http://schemas.microsoft.com/office/drawing/2014/main" xmlns="" id="{0FA47D1B-42CA-4E2B-B2E8-239884DF4BD3}"/>
              </a:ext>
            </a:extLst>
          </p:cNvPr>
          <p:cNvSpPr/>
          <p:nvPr userDrawn="1"/>
        </p:nvSpPr>
        <p:spPr>
          <a:xfrm>
            <a:off x="0" y="0"/>
            <a:ext cx="4572000" cy="6858000"/>
          </a:xfrm>
          <a:custGeom>
            <a:avLst/>
            <a:gdLst>
              <a:gd name="connsiteX0" fmla="*/ 0 w 6096000"/>
              <a:gd name="connsiteY0" fmla="*/ 0 h 6858000"/>
              <a:gd name="connsiteX1" fmla="*/ 5498305 w 6096000"/>
              <a:gd name="connsiteY1" fmla="*/ 0 h 6858000"/>
              <a:gd name="connsiteX2" fmla="*/ 5853600 w 6096000"/>
              <a:gd name="connsiteY2" fmla="*/ 0 h 6858000"/>
              <a:gd name="connsiteX3" fmla="*/ 5862636 w 6096000"/>
              <a:gd name="connsiteY3" fmla="*/ 0 h 6858000"/>
              <a:gd name="connsiteX4" fmla="*/ 5862636 w 6096000"/>
              <a:gd name="connsiteY4" fmla="*/ 712471 h 6858000"/>
              <a:gd name="connsiteX5" fmla="*/ 6096000 w 6096000"/>
              <a:gd name="connsiteY5" fmla="*/ 712471 h 6858000"/>
              <a:gd name="connsiteX6" fmla="*/ 6096000 w 6096000"/>
              <a:gd name="connsiteY6" fmla="*/ 961200 h 6858000"/>
              <a:gd name="connsiteX7" fmla="*/ 6096000 w 6096000"/>
              <a:gd name="connsiteY7" fmla="*/ 1891881 h 6858000"/>
              <a:gd name="connsiteX8" fmla="*/ 6096000 w 6096000"/>
              <a:gd name="connsiteY8" fmla="*/ 6858000 h 6858000"/>
              <a:gd name="connsiteX9" fmla="*/ 0 w 6096000"/>
              <a:gd name="connsiteY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498305" y="0"/>
                </a:lnTo>
                <a:lnTo>
                  <a:pt x="5853600" y="0"/>
                </a:lnTo>
                <a:lnTo>
                  <a:pt x="5862636" y="0"/>
                </a:lnTo>
                <a:lnTo>
                  <a:pt x="5862636" y="712471"/>
                </a:lnTo>
                <a:lnTo>
                  <a:pt x="6096000" y="712471"/>
                </a:lnTo>
                <a:lnTo>
                  <a:pt x="6096000" y="961200"/>
                </a:lnTo>
                <a:lnTo>
                  <a:pt x="6096000" y="1891881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4914000" y="1052513"/>
            <a:ext cx="3753000" cy="5168900"/>
          </a:xfrm>
        </p:spPr>
        <p:txBody>
          <a:bodyPr anchor="ctr" anchorCtr="0"/>
          <a:lstStyle>
            <a:lvl1pPr>
              <a:defRPr/>
            </a:lvl1pPr>
          </a:lstStyle>
          <a:p>
            <a:pPr lvl="0"/>
            <a:r>
              <a:rPr lang="nl-NL" dirty="0"/>
              <a:t>Klik om tekst in te voegen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xmlns="" id="{AF508C5A-8D78-4219-976E-46DFA0C4F8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2500" y="3039154"/>
            <a:ext cx="3752850" cy="106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een titel in te voegen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xmlns="" id="{411F2E84-2AC4-4E76-AB35-4DF5275224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3B359-CF0D-4389-949E-16A33FCBB3EC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6" name="Vertrouwelijkheidsniveau">
            <a:extLst>
              <a:ext uri="{FF2B5EF4-FFF2-40B4-BE49-F238E27FC236}">
                <a16:creationId xmlns:a16="http://schemas.microsoft.com/office/drawing/2014/main" xmlns="" id="{42A8670A-3771-498C-BCA7-1CEC86864E8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72500" y="6528572"/>
            <a:ext cx="3196828" cy="183600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[vertrouwelijkheidsniveau]</a:t>
            </a:r>
          </a:p>
        </p:txBody>
      </p:sp>
    </p:spTree>
    <p:extLst>
      <p:ext uri="{BB962C8B-B14F-4D97-AF65-F5344CB8AC3E}">
        <p14:creationId xmlns:p14="http://schemas.microsoft.com/office/powerpoint/2010/main" val="230636227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verticaal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tekst 10"/>
          <p:cNvSpPr>
            <a:spLocks noGrp="1"/>
          </p:cNvSpPr>
          <p:nvPr>
            <p:ph type="body" sz="quarter" idx="16" hasCustomPrompt="1"/>
          </p:nvPr>
        </p:nvSpPr>
        <p:spPr>
          <a:xfrm>
            <a:off x="4914000" y="2350800"/>
            <a:ext cx="3753000" cy="396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Klik om tekst in te voegen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4" name="Tijdelijke aanduiding voor dianummer 13">
            <a:extLst>
              <a:ext uri="{FF2B5EF4-FFF2-40B4-BE49-F238E27FC236}">
                <a16:creationId xmlns:a16="http://schemas.microsoft.com/office/drawing/2014/main" xmlns="" id="{0E24862E-A238-48C9-966B-53C0A9936E1E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6C93B359-CF0D-4389-949E-16A33FCBB3EC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7" name="Titel 16">
            <a:extLst>
              <a:ext uri="{FF2B5EF4-FFF2-40B4-BE49-F238E27FC236}">
                <a16:creationId xmlns:a16="http://schemas.microsoft.com/office/drawing/2014/main" xmlns="" id="{9C42D806-99A5-4854-9BB7-C93AB66EA3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14000" y="1281950"/>
            <a:ext cx="3753000" cy="10692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Klik om een titel in te voegen</a:t>
            </a:r>
          </a:p>
        </p:txBody>
      </p:sp>
      <p:sp>
        <p:nvSpPr>
          <p:cNvPr id="7" name="Vertrouwelijkheidsniveau">
            <a:extLst>
              <a:ext uri="{FF2B5EF4-FFF2-40B4-BE49-F238E27FC236}">
                <a16:creationId xmlns:a16="http://schemas.microsoft.com/office/drawing/2014/main" xmlns="" id="{4BAFB278-E939-4041-A70B-47CB8943C72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914900" y="6528572"/>
            <a:ext cx="3196828" cy="183600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[vertrouwelijkheidsniveau]</a:t>
            </a:r>
          </a:p>
        </p:txBody>
      </p:sp>
      <p:sp>
        <p:nvSpPr>
          <p:cNvPr id="8" name="Tijdelijke aanduiding voor afbeelding 7">
            <a:extLst>
              <a:ext uri="{FF2B5EF4-FFF2-40B4-BE49-F238E27FC236}">
                <a16:creationId xmlns:a16="http://schemas.microsoft.com/office/drawing/2014/main" xmlns="" id="{F4CFC7BE-2502-4C51-AFEA-F92D97467734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0" y="0"/>
            <a:ext cx="4572000" cy="6858000"/>
          </a:xfrm>
          <a:custGeom>
            <a:avLst/>
            <a:gdLst>
              <a:gd name="connsiteX0" fmla="*/ 0 w 6096000"/>
              <a:gd name="connsiteY0" fmla="*/ 0 h 6858000"/>
              <a:gd name="connsiteX1" fmla="*/ 4594225 w 6096000"/>
              <a:gd name="connsiteY1" fmla="*/ 0 h 6858000"/>
              <a:gd name="connsiteX2" fmla="*/ 5848350 w 6096000"/>
              <a:gd name="connsiteY2" fmla="*/ 0 h 6858000"/>
              <a:gd name="connsiteX3" fmla="*/ 5862637 w 6096000"/>
              <a:gd name="connsiteY3" fmla="*/ 0 h 6858000"/>
              <a:gd name="connsiteX4" fmla="*/ 5862637 w 6096000"/>
              <a:gd name="connsiteY4" fmla="*/ 711244 h 6858000"/>
              <a:gd name="connsiteX5" fmla="*/ 6096000 w 6096000"/>
              <a:gd name="connsiteY5" fmla="*/ 711244 h 6858000"/>
              <a:gd name="connsiteX6" fmla="*/ 6096000 w 6096000"/>
              <a:gd name="connsiteY6" fmla="*/ 975600 h 6858000"/>
              <a:gd name="connsiteX7" fmla="*/ 6096000 w 6096000"/>
              <a:gd name="connsiteY7" fmla="*/ 1431131 h 6858000"/>
              <a:gd name="connsiteX8" fmla="*/ 6096000 w 6096000"/>
              <a:gd name="connsiteY8" fmla="*/ 6858000 h 6858000"/>
              <a:gd name="connsiteX9" fmla="*/ 5848350 w 6096000"/>
              <a:gd name="connsiteY9" fmla="*/ 6858000 h 6858000"/>
              <a:gd name="connsiteX10" fmla="*/ 0 w 6096000"/>
              <a:gd name="connsiteY1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4594225" y="0"/>
                </a:lnTo>
                <a:lnTo>
                  <a:pt x="5848350" y="0"/>
                </a:lnTo>
                <a:lnTo>
                  <a:pt x="5862637" y="0"/>
                </a:lnTo>
                <a:lnTo>
                  <a:pt x="5862637" y="711244"/>
                </a:lnTo>
                <a:lnTo>
                  <a:pt x="6096000" y="711244"/>
                </a:lnTo>
                <a:lnTo>
                  <a:pt x="6096000" y="975600"/>
                </a:lnTo>
                <a:lnTo>
                  <a:pt x="6096000" y="1431131"/>
                </a:lnTo>
                <a:lnTo>
                  <a:pt x="6096000" y="6858000"/>
                </a:lnTo>
                <a:lnTo>
                  <a:pt x="58483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vert="horz" wrap="square" tIns="1800000" anchor="t" anchorCtr="1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nl-NL" dirty="0"/>
              <a:t>Klik op het pictogram om een afbeelding in te voegen</a:t>
            </a:r>
          </a:p>
        </p:txBody>
      </p:sp>
    </p:spTree>
    <p:extLst>
      <p:ext uri="{BB962C8B-B14F-4D97-AF65-F5344CB8AC3E}">
        <p14:creationId xmlns:p14="http://schemas.microsoft.com/office/powerpoint/2010/main" val="17298386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2500" y="1281950"/>
            <a:ext cx="8199900" cy="10692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2500" y="2349499"/>
            <a:ext cx="8199900" cy="3963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  <a:p>
            <a:pPr lvl="5"/>
            <a:r>
              <a:rPr lang="nl-NL" dirty="0"/>
              <a:t>Zesde niveau</a:t>
            </a:r>
          </a:p>
          <a:p>
            <a:pPr lvl="6"/>
            <a:r>
              <a:rPr lang="nl-NL" dirty="0"/>
              <a:t>Zevende niveau</a:t>
            </a:r>
          </a:p>
          <a:p>
            <a:pPr lvl="7"/>
            <a:r>
              <a:rPr lang="nl-NL" dirty="0"/>
              <a:t>Achtste niveau</a:t>
            </a:r>
          </a:p>
          <a:p>
            <a:pPr lvl="8"/>
            <a:r>
              <a:rPr lang="nl-NL" dirty="0"/>
              <a:t>Negende niveau</a:t>
            </a:r>
          </a:p>
          <a:p>
            <a:pPr lvl="8"/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xmlns="" id="{00C4A9ED-10BC-4655-9631-74B32DCB2A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86300" y="6528572"/>
            <a:ext cx="383400" cy="1836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C93B359-CF0D-4389-949E-16A33FCBB3EC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xmlns="" id="{1113A800-9FFB-4505-9B39-BBE671EBBBE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65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85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666" r:id="rId2"/>
    <p:sldLayoutId id="2147483725" r:id="rId3"/>
    <p:sldLayoutId id="2147483731" r:id="rId4"/>
    <p:sldLayoutId id="2147483652" r:id="rId5"/>
    <p:sldLayoutId id="2147483728" r:id="rId6"/>
    <p:sldLayoutId id="2147483689" r:id="rId7"/>
    <p:sldLayoutId id="2147483730" r:id="rId8"/>
    <p:sldLayoutId id="2147483729" r:id="rId9"/>
    <p:sldLayoutId id="2147483716" r:id="rId10"/>
    <p:sldLayoutId id="2147483667" r:id="rId11"/>
    <p:sldLayoutId id="214748372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6800" indent="-316800" algn="l" defTabSz="914400" rtl="0" eaLnBrk="1" latinLnBrk="0" hangingPunct="1">
        <a:lnSpc>
          <a:spcPct val="90000"/>
        </a:lnSpc>
        <a:spcBef>
          <a:spcPts val="1200"/>
        </a:spcBef>
        <a:buClrTx/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0000" indent="-316800" algn="l" defTabSz="914400" rtl="0" eaLnBrk="1" latinLnBrk="0" hangingPunct="1">
        <a:lnSpc>
          <a:spcPct val="90000"/>
        </a:lnSpc>
        <a:spcBef>
          <a:spcPts val="1000"/>
        </a:spcBef>
        <a:buClrTx/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46800" indent="-316800" algn="l" defTabSz="914400" rtl="0" eaLnBrk="1" latinLnBrk="0" hangingPunct="1">
        <a:lnSpc>
          <a:spcPct val="90000"/>
        </a:lnSpc>
        <a:spcBef>
          <a:spcPts val="800"/>
        </a:spcBef>
        <a:buClrTx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316800" algn="l" defTabSz="914400" rtl="0" eaLnBrk="1" latinLnBrk="0" hangingPunct="1">
        <a:lnSpc>
          <a:spcPct val="90000"/>
        </a:lnSpc>
        <a:spcBef>
          <a:spcPts val="600"/>
        </a:spcBef>
        <a:buClrTx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76800" indent="-3168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Verdana" panose="020B0604030504040204" pitchFamily="34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890000" indent="-31680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50000"/>
            <a:lumOff val="50000"/>
          </a:schemeClr>
        </a:buClr>
        <a:buFont typeface="Arial" panose="020B0604020202020204" pitchFamily="34" charset="0"/>
        <a:buChar char="•"/>
        <a:defRPr sz="1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6pPr>
      <a:lvl7pPr marL="72000" indent="-72000" algn="l" defTabSz="914400" rtl="0" eaLnBrk="1" latinLnBrk="0" hangingPunct="1">
        <a:lnSpc>
          <a:spcPct val="90000"/>
        </a:lnSpc>
        <a:spcBef>
          <a:spcPts val="600"/>
        </a:spcBef>
        <a:buClr>
          <a:schemeClr val="bg1"/>
        </a:buClr>
        <a:buSzPct val="25000"/>
        <a:buFont typeface="Verdana" panose="020B0604030504040204" pitchFamily="34" charset="0"/>
        <a:buChar char="'"/>
        <a:defRPr sz="1200" b="1" i="0" kern="1200">
          <a:solidFill>
            <a:schemeClr val="accent1"/>
          </a:solidFill>
          <a:latin typeface="+mn-lt"/>
          <a:ea typeface="+mn-ea"/>
          <a:cs typeface="+mn-cs"/>
        </a:defRPr>
      </a:lvl7pPr>
      <a:lvl8pPr marL="72000" indent="-72000" algn="l" defTabSz="914400" rtl="0" eaLnBrk="1" latinLnBrk="0" hangingPunct="1">
        <a:lnSpc>
          <a:spcPct val="90000"/>
        </a:lnSpc>
        <a:spcBef>
          <a:spcPts val="600"/>
        </a:spcBef>
        <a:buClr>
          <a:schemeClr val="bg1"/>
        </a:buClr>
        <a:buSzPct val="25000"/>
        <a:buFont typeface="Verdana" panose="020B0604030504040204" pitchFamily="34" charset="0"/>
        <a:buChar char="'"/>
        <a:defRPr sz="1200" i="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8pPr>
      <a:lvl9pPr marL="216000" indent="-14400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50000"/>
            <a:lumOff val="50000"/>
          </a:schemeClr>
        </a:buClr>
        <a:buFont typeface="Verdana" panose="020B0604030504040204" pitchFamily="34" charset="0"/>
        <a:buChar char="–"/>
        <a:defRPr sz="1200" i="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" name="shpKleurvlakBoven"/>
          <p:cNvSpPr>
            <a:spLocks noChangeArrowheads="1"/>
          </p:cNvSpPr>
          <p:nvPr/>
        </p:nvSpPr>
        <p:spPr bwMode="auto">
          <a:xfrm flipV="1">
            <a:off x="4438650" y="6541200"/>
            <a:ext cx="1875675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l-NL" sz="1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97" name="shpKleurvlakOnder" descr="Bar_Bottom"/>
          <p:cNvSpPr>
            <a:spLocks noChangeArrowheads="1"/>
          </p:cNvSpPr>
          <p:nvPr/>
        </p:nvSpPr>
        <p:spPr bwMode="auto">
          <a:xfrm>
            <a:off x="0" y="6318000"/>
            <a:ext cx="9144000" cy="539750"/>
          </a:xfrm>
          <a:prstGeom prst="rect">
            <a:avLst/>
          </a:prstGeom>
          <a:solidFill>
            <a:srgbClr val="F9E11E"/>
          </a:soli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70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000" y="2070000"/>
            <a:ext cx="8402400" cy="41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err="1" smtClean="0"/>
              <a:t>Klik</a:t>
            </a:r>
            <a:r>
              <a:rPr lang="nl-NL" dirty="0" smtClean="0"/>
              <a:t> </a:t>
            </a:r>
            <a:r>
              <a:rPr lang="nl-NL" dirty="0" err="1" smtClean="0"/>
              <a:t>om</a:t>
            </a:r>
            <a:r>
              <a:rPr lang="nl-NL" dirty="0" smtClean="0"/>
              <a:t> het </a:t>
            </a:r>
            <a:r>
              <a:rPr lang="nl-NL" dirty="0" err="1" smtClean="0"/>
              <a:t>opmaakprofiel</a:t>
            </a:r>
            <a:r>
              <a:rPr lang="nl-NL" dirty="0" smtClean="0"/>
              <a:t> van de </a:t>
            </a:r>
            <a:r>
              <a:rPr lang="nl-NL" dirty="0" err="1" smtClean="0"/>
              <a:t>modeltekst</a:t>
            </a:r>
            <a:r>
              <a:rPr lang="nl-NL" dirty="0" smtClean="0"/>
              <a:t> </a:t>
            </a:r>
            <a:r>
              <a:rPr lang="nl-NL" dirty="0" err="1" smtClean="0"/>
              <a:t>te</a:t>
            </a:r>
            <a:r>
              <a:rPr lang="nl-NL" dirty="0" smtClean="0"/>
              <a:t> </a:t>
            </a:r>
            <a:r>
              <a:rPr lang="nl-NL" dirty="0" err="1" smtClean="0"/>
              <a:t>bewerken</a:t>
            </a:r>
            <a:endParaRPr lang="nl-NL" dirty="0" smtClean="0"/>
          </a:p>
          <a:p>
            <a:pPr lvl="1"/>
            <a:r>
              <a:rPr lang="nl-NL" dirty="0" smtClean="0"/>
              <a:t>Tweede </a:t>
            </a:r>
            <a:r>
              <a:rPr lang="nl-NL" dirty="0" err="1" smtClean="0"/>
              <a:t>niveau</a:t>
            </a:r>
            <a:r>
              <a:rPr lang="nl-NL" dirty="0" smtClean="0"/>
              <a:t> </a:t>
            </a:r>
          </a:p>
          <a:p>
            <a:pPr lvl="2"/>
            <a:r>
              <a:rPr lang="nl-NL" dirty="0" err="1" smtClean="0"/>
              <a:t>Derde</a:t>
            </a:r>
            <a:r>
              <a:rPr lang="nl-NL" dirty="0" smtClean="0"/>
              <a:t> niveau</a:t>
            </a:r>
          </a:p>
          <a:p>
            <a:pPr lvl="4"/>
            <a:r>
              <a:rPr lang="nl-NL" dirty="0" smtClean="0"/>
              <a:t> Vierde niveau</a:t>
            </a:r>
          </a:p>
          <a:p>
            <a:pPr lvl="5"/>
            <a:r>
              <a:rPr lang="nl-NL" sz="1800" dirty="0" smtClean="0"/>
              <a:t>Vijfde niveau</a:t>
            </a:r>
            <a:endParaRPr lang="nl-NL" dirty="0" smtClean="0"/>
          </a:p>
        </p:txBody>
      </p:sp>
      <p:sp>
        <p:nvSpPr>
          <p:cNvPr id="1095" name="shpTekst" descr="Bar_Top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F9E11E"/>
          </a:soli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6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68000" y="1295999"/>
            <a:ext cx="8402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nl-NL" noProof="0" dirty="0" smtClean="0"/>
          </a:p>
        </p:txBody>
      </p:sp>
      <p:sp>
        <p:nvSpPr>
          <p:cNvPr id="1100" name="shpBeeldmerk"/>
          <p:cNvSpPr>
            <a:spLocks noChangeArrowheads="1"/>
          </p:cNvSpPr>
          <p:nvPr/>
        </p:nvSpPr>
        <p:spPr bwMode="auto">
          <a:xfrm>
            <a:off x="468000" y="6613200"/>
            <a:ext cx="1904400" cy="11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DD62E13F-49FF-4F5B-8E2D-F997ACAF2D81}" type="slidenum">
              <a:rPr lang="nl-NL" sz="1000">
                <a:solidFill>
                  <a:srgbClr val="000000"/>
                </a:solidFill>
                <a:cs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nl-NL" sz="1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13" name="ZwarteBalk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nl-NL" sz="2200">
              <a:solidFill>
                <a:srgbClr val="000000"/>
              </a:solidFill>
            </a:endParaRPr>
          </a:p>
        </p:txBody>
      </p:sp>
      <p:pic>
        <p:nvPicPr>
          <p:cNvPr id="1121" name="LogoLandmacht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35463" y="5215"/>
            <a:ext cx="439737" cy="8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Date Placeholder 1" descr="Date"/>
          <p:cNvSpPr>
            <a:spLocks noGrp="1"/>
          </p:cNvSpPr>
          <p:nvPr>
            <p:ph type="dt" sz="half" idx="2"/>
          </p:nvPr>
        </p:nvSpPr>
        <p:spPr>
          <a:xfrm>
            <a:off x="7264800" y="6613200"/>
            <a:ext cx="1508400" cy="118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fld id="{C8A9CFE7-5C2A-4F72-9A06-E847A405BDFE}" type="datetime4">
              <a:rPr lang="nl-NL" smtClean="0">
                <a:solidFill>
                  <a:srgbClr val="000000"/>
                </a:solidFill>
              </a:rPr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t>6 november 2018</a:t>
            </a:fld>
            <a:endParaRPr lang="nl-NL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aseline="0">
          <a:solidFill>
            <a:srgbClr val="007BC7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ts val="423"/>
        </a:spcBef>
        <a:spcAft>
          <a:spcPct val="0"/>
        </a:spcAft>
        <a:buFont typeface="Arial" pitchFamily="34" charset="0"/>
        <a:buChar char="•"/>
        <a:defRPr sz="1800">
          <a:solidFill>
            <a:srgbClr val="000000"/>
          </a:solidFill>
          <a:latin typeface="+mn-lt"/>
          <a:ea typeface="+mn-ea"/>
          <a:cs typeface="+mn-cs"/>
        </a:defRPr>
      </a:lvl1pPr>
      <a:lvl2pPr marL="741600" indent="-284400" algn="l" rtl="0" eaLnBrk="1" fontAlgn="base" hangingPunct="1">
        <a:spcBef>
          <a:spcPts val="423"/>
        </a:spcBef>
        <a:spcAft>
          <a:spcPct val="0"/>
        </a:spcAft>
        <a:buFont typeface="Verdana" pitchFamily="34" charset="0"/>
        <a:buChar char="–"/>
        <a:defRPr sz="1800">
          <a:solidFill>
            <a:srgbClr val="000000"/>
          </a:solidFill>
          <a:latin typeface="+mn-lt"/>
        </a:defRPr>
      </a:lvl2pPr>
      <a:lvl3pPr marL="965200" indent="-342900" algn="l" rtl="0" eaLnBrk="1" fontAlgn="base" hangingPunct="1">
        <a:spcBef>
          <a:spcPts val="423"/>
        </a:spcBef>
        <a:spcAft>
          <a:spcPct val="0"/>
        </a:spcAft>
        <a:buFont typeface="Arial" pitchFamily="34" charset="0"/>
        <a:buChar char="•"/>
        <a:defRPr sz="1800">
          <a:solidFill>
            <a:srgbClr val="000000"/>
          </a:solidFill>
          <a:latin typeface="+mn-lt"/>
        </a:defRPr>
      </a:lvl3pPr>
      <a:lvl4pPr marL="989013" indent="0" algn="l" rtl="0" eaLnBrk="1" fontAlgn="base" hangingPunct="1">
        <a:spcBef>
          <a:spcPct val="5000"/>
        </a:spcBef>
        <a:spcAft>
          <a:spcPct val="0"/>
        </a:spcAft>
        <a:buFont typeface="Verdana" pitchFamily="34" charset="0"/>
        <a:buNone/>
        <a:defRPr sz="2200">
          <a:solidFill>
            <a:srgbClr val="000000"/>
          </a:solidFill>
          <a:latin typeface="+mn-lt"/>
        </a:defRPr>
      </a:lvl4pPr>
      <a:lvl5pPr marL="1631950" indent="-285750" algn="l" rtl="0" eaLnBrk="1" fontAlgn="base" hangingPunct="1">
        <a:spcBef>
          <a:spcPts val="423"/>
        </a:spcBef>
        <a:spcAft>
          <a:spcPct val="0"/>
        </a:spcAft>
        <a:buFont typeface="Verdana" pitchFamily="34" charset="0"/>
        <a:buChar char="–"/>
        <a:defRPr sz="1800" baseline="0">
          <a:solidFill>
            <a:srgbClr val="000000"/>
          </a:solidFill>
          <a:latin typeface="+mn-lt"/>
        </a:defRPr>
      </a:lvl5pPr>
      <a:lvl6pPr marL="1803400" algn="l" rtl="0" eaLnBrk="1" fontAlgn="base" hangingPunct="1">
        <a:spcBef>
          <a:spcPts val="423"/>
        </a:spcBef>
        <a:spcAft>
          <a:spcPct val="0"/>
        </a:spcAft>
        <a:buFont typeface="Verdana" pitchFamily="34" charset="0"/>
        <a:buChar char="»"/>
        <a:defRPr sz="1800" baseline="0">
          <a:solidFill>
            <a:srgbClr val="000000"/>
          </a:solidFill>
          <a:latin typeface="+mn-lt"/>
        </a:defRPr>
      </a:lvl6pPr>
      <a:lvl7pPr marL="2260600" algn="l" rtl="0" eaLnBrk="1" fontAlgn="base" hangingPunct="1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7pPr>
      <a:lvl8pPr marL="2717800" algn="l" rtl="0" eaLnBrk="1" fontAlgn="base" hangingPunct="1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8pPr>
      <a:lvl9pPr marL="3175000" algn="l" rtl="0" eaLnBrk="1" fontAlgn="base" hangingPunct="1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Slimme logistiek bedrijfsafval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Mini-symposium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nl-NL" dirty="0" smtClean="0"/>
              <a:t>7 november 2018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6C93B359-CF0D-4389-949E-16A33FCBB3EC}" type="slidenum">
              <a:rPr lang="nl-NL" smtClean="0"/>
              <a:t>1</a:t>
            </a:fld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5836" y="1855695"/>
            <a:ext cx="4061164" cy="2707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523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Programma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1"/>
          </p:nvPr>
        </p:nvSpPr>
        <p:spPr>
          <a:xfrm>
            <a:off x="468313" y="1792941"/>
            <a:ext cx="8402400" cy="4417059"/>
          </a:xfrm>
        </p:spPr>
        <p:txBody>
          <a:bodyPr/>
          <a:lstStyle/>
          <a:p>
            <a:r>
              <a:rPr lang="nl-NL" sz="1600" dirty="0" smtClean="0"/>
              <a:t>9:30 		Welkom door Gijs Langeveld</a:t>
            </a:r>
          </a:p>
          <a:p>
            <a:r>
              <a:rPr lang="nl-NL" sz="1600" dirty="0" smtClean="0"/>
              <a:t>9:35		</a:t>
            </a:r>
            <a:r>
              <a:rPr lang="nl-NL" sz="1600" b="1" dirty="0" smtClean="0"/>
              <a:t>Simon </a:t>
            </a:r>
            <a:r>
              <a:rPr lang="nl-NL" sz="1600" b="1" dirty="0"/>
              <a:t>de </a:t>
            </a:r>
            <a:r>
              <a:rPr lang="nl-NL" sz="1600" b="1" dirty="0" smtClean="0"/>
              <a:t>Rijke (</a:t>
            </a:r>
            <a:r>
              <a:rPr lang="nl-NL" sz="1600" b="1" dirty="0" err="1" smtClean="0"/>
              <a:t>HvA</a:t>
            </a:r>
            <a:r>
              <a:rPr lang="nl-NL" sz="1600" b="1" dirty="0" smtClean="0"/>
              <a:t>): </a:t>
            </a:r>
            <a:r>
              <a:rPr lang="nl-NL" sz="1600" dirty="0" smtClean="0"/>
              <a:t>stedelijke </a:t>
            </a:r>
            <a:r>
              <a:rPr lang="nl-NL" sz="1600" dirty="0"/>
              <a:t>afvallogistiek vanuit </a:t>
            </a:r>
            <a:r>
              <a:rPr lang="nl-NL" sz="1600" dirty="0" smtClean="0"/>
              <a:t>			onderzoeksperspectief</a:t>
            </a:r>
          </a:p>
          <a:p>
            <a:r>
              <a:rPr lang="nl-NL" sz="1600" dirty="0" smtClean="0"/>
              <a:t>10:05	</a:t>
            </a:r>
            <a:r>
              <a:rPr lang="nl-NL" sz="1600" b="1" dirty="0"/>
              <a:t>Jacobine Meijer (</a:t>
            </a:r>
            <a:r>
              <a:rPr lang="nl-NL" sz="1600" b="1" dirty="0" smtClean="0"/>
              <a:t>Rijkswaterstaat): </a:t>
            </a:r>
            <a:r>
              <a:rPr lang="nl-NL" sz="1600" dirty="0" smtClean="0"/>
              <a:t>potentie </a:t>
            </a:r>
            <a:r>
              <a:rPr lang="nl-NL" sz="1600" dirty="0"/>
              <a:t>van </a:t>
            </a:r>
            <a:r>
              <a:rPr lang="nl-NL" sz="1600" dirty="0" smtClean="0"/>
              <a:t>				bedrijfsafval voor de </a:t>
            </a:r>
            <a:r>
              <a:rPr lang="nl-NL" sz="1600" dirty="0"/>
              <a:t>circulaire </a:t>
            </a:r>
            <a:r>
              <a:rPr lang="nl-NL" sz="1600" dirty="0" smtClean="0"/>
              <a:t>economie</a:t>
            </a:r>
          </a:p>
          <a:p>
            <a:r>
              <a:rPr lang="nl-NL" sz="1600" dirty="0" smtClean="0"/>
              <a:t>10:20	</a:t>
            </a:r>
            <a:r>
              <a:rPr lang="nl-NL" sz="1600" b="1" dirty="0" smtClean="0"/>
              <a:t>Philip </a:t>
            </a:r>
            <a:r>
              <a:rPr lang="nl-NL" sz="1600" b="1" dirty="0"/>
              <a:t>Troost (</a:t>
            </a:r>
            <a:r>
              <a:rPr lang="nl-NL" sz="1600" b="1" dirty="0" err="1"/>
              <a:t>GroenCollect</a:t>
            </a:r>
            <a:r>
              <a:rPr lang="nl-NL" sz="1600" dirty="0" smtClean="0"/>
              <a:t>): </a:t>
            </a:r>
            <a:r>
              <a:rPr lang="nl-NL" sz="1600" dirty="0"/>
              <a:t>out-of-</a:t>
            </a:r>
            <a:r>
              <a:rPr lang="nl-NL" sz="1600" dirty="0" err="1"/>
              <a:t>the</a:t>
            </a:r>
            <a:r>
              <a:rPr lang="nl-NL" sz="1600" dirty="0"/>
              <a:t>-box </a:t>
            </a:r>
            <a:r>
              <a:rPr lang="nl-NL" sz="1600" dirty="0" smtClean="0"/>
              <a:t>oplossingen</a:t>
            </a:r>
          </a:p>
          <a:p>
            <a:r>
              <a:rPr lang="nl-NL" sz="1600" dirty="0" smtClean="0"/>
              <a:t>10:35	Pauze</a:t>
            </a:r>
          </a:p>
          <a:p>
            <a:r>
              <a:rPr lang="nl-NL" sz="1600" dirty="0" smtClean="0"/>
              <a:t>11:00	</a:t>
            </a:r>
            <a:r>
              <a:rPr lang="nl-NL" sz="1600" b="1" dirty="0" smtClean="0"/>
              <a:t>Paul van der Linde (TLN): </a:t>
            </a:r>
            <a:r>
              <a:rPr lang="nl-NL" sz="1600" dirty="0" smtClean="0"/>
              <a:t>verschillende </a:t>
            </a:r>
            <a:r>
              <a:rPr lang="nl-NL" sz="1600" dirty="0"/>
              <a:t>initiatieven </a:t>
            </a:r>
            <a:r>
              <a:rPr lang="nl-NL" sz="1600" dirty="0" smtClean="0"/>
              <a:t>TLN-			leden en visie TLN op bedrijfsafval</a:t>
            </a:r>
          </a:p>
          <a:p>
            <a:r>
              <a:rPr lang="nl-NL" sz="1600" dirty="0" smtClean="0"/>
              <a:t>11:15	</a:t>
            </a:r>
            <a:r>
              <a:rPr lang="nl-NL" sz="1600" b="1" dirty="0"/>
              <a:t>Anita Numan en Remco </a:t>
            </a:r>
            <a:r>
              <a:rPr lang="nl-NL" sz="1600" b="1" dirty="0" smtClean="0"/>
              <a:t>Wagemakers (Amsterdam)</a:t>
            </a:r>
            <a:r>
              <a:rPr lang="nl-NL" sz="1600" dirty="0" smtClean="0"/>
              <a:t>: 			experimenten </a:t>
            </a:r>
            <a:r>
              <a:rPr lang="nl-NL" sz="1600" dirty="0"/>
              <a:t>en initiatieven in </a:t>
            </a:r>
            <a:r>
              <a:rPr lang="nl-NL" sz="1600" dirty="0" smtClean="0"/>
              <a:t>Amsterdam</a:t>
            </a:r>
          </a:p>
          <a:p>
            <a:r>
              <a:rPr lang="nl-NL" sz="1600" dirty="0" smtClean="0"/>
              <a:t>11:35	</a:t>
            </a:r>
            <a:r>
              <a:rPr lang="nl-NL" sz="1600" b="1" dirty="0" smtClean="0"/>
              <a:t>Rinse </a:t>
            </a:r>
            <a:r>
              <a:rPr lang="nl-NL" sz="1600" b="1" dirty="0"/>
              <a:t>van der Woude (City Hub)</a:t>
            </a:r>
            <a:r>
              <a:rPr lang="nl-NL" sz="1600" dirty="0"/>
              <a:t> over de potentie van </a:t>
            </a:r>
            <a:r>
              <a:rPr lang="nl-NL" sz="1600" dirty="0" smtClean="0"/>
              <a:t>			hubs</a:t>
            </a:r>
          </a:p>
          <a:p>
            <a:r>
              <a:rPr lang="nl-NL" sz="1600" dirty="0" smtClean="0"/>
              <a:t>11:50	</a:t>
            </a:r>
            <a:r>
              <a:rPr lang="nl-NL" sz="1600" b="1" dirty="0" smtClean="0"/>
              <a:t>Paneldiscussie</a:t>
            </a:r>
          </a:p>
          <a:p>
            <a:r>
              <a:rPr lang="nl-NL" sz="1600" dirty="0" smtClean="0"/>
              <a:t>12:35 	Netwerklunch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363691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Paneldiscussie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nl-NL" dirty="0" smtClean="0"/>
              <a:t>Rinse </a:t>
            </a:r>
            <a:r>
              <a:rPr lang="nl-NL" dirty="0"/>
              <a:t>van der Woude (City Hub)</a:t>
            </a:r>
          </a:p>
          <a:p>
            <a:pPr lvl="0"/>
            <a:r>
              <a:rPr lang="nl-NL" dirty="0"/>
              <a:t>Remco Wagenmakers (gemeente Amsterdam)</a:t>
            </a:r>
          </a:p>
          <a:p>
            <a:pPr lvl="0"/>
            <a:r>
              <a:rPr lang="nl-NL" dirty="0"/>
              <a:t>Robert Oosting (Spaarnelanden)</a:t>
            </a:r>
          </a:p>
          <a:p>
            <a:pPr lvl="0"/>
            <a:r>
              <a:rPr lang="nl-NL" dirty="0"/>
              <a:t>Paul van der Linde (Transport en Logistiek Nederland)</a:t>
            </a:r>
          </a:p>
          <a:p>
            <a:pPr lvl="0"/>
            <a:r>
              <a:rPr lang="nl-NL" dirty="0"/>
              <a:t>Simon de Rijke (Hogeschool van Amsterdam</a:t>
            </a:r>
            <a:r>
              <a:rPr lang="nl-NL" dirty="0" smtClean="0"/>
              <a:t>)</a:t>
            </a:r>
          </a:p>
          <a:p>
            <a:pPr lvl="0"/>
            <a:endParaRPr lang="nl-NL" dirty="0"/>
          </a:p>
          <a:p>
            <a:pPr lvl="0"/>
            <a:r>
              <a:rPr lang="nl-NL" dirty="0" smtClean="0"/>
              <a:t>Vier ‘prikkelende’ stellingen</a:t>
            </a:r>
          </a:p>
          <a:p>
            <a:pPr marL="0" lvl="0" indent="0">
              <a:buNone/>
            </a:pPr>
            <a:endParaRPr lang="nl-NL" dirty="0" smtClean="0"/>
          </a:p>
          <a:p>
            <a:pPr lvl="0"/>
            <a:endParaRPr lang="nl-NL" dirty="0"/>
          </a:p>
          <a:p>
            <a:pPr lv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795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Paneldiscussie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</p:txBody>
      </p:sp>
      <p:pic>
        <p:nvPicPr>
          <p:cNvPr id="2052" name="Picture 4" descr="Fokke en Sukke deba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30" b="9427"/>
          <a:stretch/>
        </p:blipFill>
        <p:spPr bwMode="auto">
          <a:xfrm>
            <a:off x="2862917" y="1927411"/>
            <a:ext cx="4757084" cy="4240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456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Stelling 1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468313" y="2070000"/>
            <a:ext cx="8402400" cy="4140000"/>
          </a:xfrm>
        </p:spPr>
        <p:txBody>
          <a:bodyPr/>
          <a:lstStyle/>
          <a:p>
            <a:pPr marL="0" lvl="0" indent="0">
              <a:buNone/>
            </a:pPr>
            <a:endParaRPr lang="nl-NL" sz="2400" i="1" dirty="0" smtClean="0"/>
          </a:p>
          <a:p>
            <a:pPr marL="0" lvl="0" indent="0">
              <a:buNone/>
            </a:pPr>
            <a:endParaRPr lang="nl-NL" sz="2400" i="1" dirty="0"/>
          </a:p>
          <a:p>
            <a:pPr marL="0" lvl="0" indent="0">
              <a:buNone/>
            </a:pPr>
            <a:r>
              <a:rPr lang="nl-NL" sz="2400" i="1" dirty="0" smtClean="0"/>
              <a:t>“</a:t>
            </a:r>
            <a:r>
              <a:rPr lang="nl-NL" sz="2400" i="1" dirty="0"/>
              <a:t>Om meer KWD-bedrijfsafval gescheiden in te zamelen is een verhoging van verbrandingsbelasting effectiever dan het efficiënter maken van logistiek”</a:t>
            </a:r>
            <a:endParaRPr lang="nl-NL" sz="2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045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Stelling 2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468313" y="2070000"/>
            <a:ext cx="8402400" cy="4140000"/>
          </a:xfrm>
        </p:spPr>
        <p:txBody>
          <a:bodyPr/>
          <a:lstStyle/>
          <a:p>
            <a:pPr marL="0" lvl="0" indent="0">
              <a:buNone/>
            </a:pPr>
            <a:endParaRPr lang="nl-NL" sz="2400" i="1" dirty="0" smtClean="0"/>
          </a:p>
          <a:p>
            <a:pPr marL="0" lvl="0" indent="0">
              <a:buNone/>
            </a:pPr>
            <a:endParaRPr lang="nl-NL" sz="2400" i="1" dirty="0"/>
          </a:p>
          <a:p>
            <a:pPr marL="0" lvl="0" indent="0">
              <a:buNone/>
            </a:pPr>
            <a:r>
              <a:rPr lang="nl-NL" sz="2400" i="1" dirty="0"/>
              <a:t>“De problematiek rondom KWD-bedrijfsafval toont aan dat de markt niet in staat is om zelfstandig dit vraagstuk op te lossen”</a:t>
            </a:r>
            <a:endParaRPr lang="nl-NL" sz="2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010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Stelling 3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468313" y="2070000"/>
            <a:ext cx="8402400" cy="4140000"/>
          </a:xfrm>
        </p:spPr>
        <p:txBody>
          <a:bodyPr/>
          <a:lstStyle/>
          <a:p>
            <a:pPr marL="0" lvl="0" indent="0">
              <a:buNone/>
            </a:pPr>
            <a:endParaRPr lang="nl-NL" sz="2400" i="1" dirty="0" smtClean="0"/>
          </a:p>
          <a:p>
            <a:pPr marL="0" lvl="0" indent="0">
              <a:buNone/>
            </a:pPr>
            <a:endParaRPr lang="nl-NL" sz="2400" i="1" dirty="0"/>
          </a:p>
          <a:p>
            <a:pPr marL="0" lvl="0" indent="0">
              <a:buNone/>
            </a:pPr>
            <a:r>
              <a:rPr lang="nl-NL" sz="2400" i="1" dirty="0"/>
              <a:t>“Een regionale of lokale regisseur is een vereiste om de logistiek van KWD-bedrijfsafval te verbeteren”</a:t>
            </a:r>
            <a:endParaRPr lang="nl-NL" sz="2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5076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Stelling 4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468313" y="2070000"/>
            <a:ext cx="8402400" cy="4140000"/>
          </a:xfrm>
        </p:spPr>
        <p:txBody>
          <a:bodyPr/>
          <a:lstStyle/>
          <a:p>
            <a:pPr marL="0" lvl="0" indent="0">
              <a:buNone/>
            </a:pPr>
            <a:endParaRPr lang="nl-NL" sz="2400" i="1" dirty="0" smtClean="0"/>
          </a:p>
          <a:p>
            <a:pPr marL="0" lvl="0" indent="0">
              <a:buNone/>
            </a:pPr>
            <a:endParaRPr lang="nl-NL" sz="2400" i="1" dirty="0"/>
          </a:p>
          <a:p>
            <a:pPr marL="0" lvl="0" indent="0">
              <a:buNone/>
            </a:pPr>
            <a:r>
              <a:rPr lang="nl-NL" sz="2400" i="1" dirty="0"/>
              <a:t>“Gescheiden </a:t>
            </a:r>
            <a:r>
              <a:rPr lang="nl-NL" sz="2400" i="1" dirty="0" smtClean="0"/>
              <a:t>KWD-bedrijfsafval </a:t>
            </a:r>
            <a:r>
              <a:rPr lang="nl-NL" sz="2400" i="1" dirty="0"/>
              <a:t>en efficiënte logistiek gaan niet samen”</a:t>
            </a:r>
            <a:endParaRPr lang="nl-NL" sz="2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394923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e RWS 16X9 NL">
  <a:themeElements>
    <a:clrScheme name="RWS">
      <a:dk1>
        <a:srgbClr val="000000"/>
      </a:dk1>
      <a:lt1>
        <a:srgbClr val="FFFFFF"/>
      </a:lt1>
      <a:dk2>
        <a:srgbClr val="007BC7"/>
      </a:dk2>
      <a:lt2>
        <a:srgbClr val="FFFFFF"/>
      </a:lt2>
      <a:accent1>
        <a:srgbClr val="007BC7"/>
      </a:accent1>
      <a:accent2>
        <a:srgbClr val="F9E11E"/>
      </a:accent2>
      <a:accent3>
        <a:srgbClr val="000000"/>
      </a:accent3>
      <a:accent4>
        <a:srgbClr val="007BC7"/>
      </a:accent4>
      <a:accent5>
        <a:srgbClr val="F9E11E"/>
      </a:accent5>
      <a:accent6>
        <a:srgbClr val="000000"/>
      </a:accent6>
      <a:hlink>
        <a:srgbClr val="007BC7"/>
      </a:hlink>
      <a:folHlink>
        <a:srgbClr val="007BC7"/>
      </a:folHlink>
    </a:clrScheme>
    <a:fontScheme name="Rijkshuisstij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WS presentatie 16x9 NL.potx" id="{8488AE73-9A9E-406B-A442-A55021AEC5A3}" vid="{D98C7100-7CFA-4104-B0D7-513294810D4F}"/>
    </a:ext>
  </a:extLst>
</a:theme>
</file>

<file path=ppt/theme/theme2.xml><?xml version="1.0" encoding="utf-8"?>
<a:theme xmlns:a="http://schemas.openxmlformats.org/drawingml/2006/main" name="Rijkswaterstaat">
  <a:themeElements>
    <a:clrScheme name="landmachtNL1 1">
      <a:dk1>
        <a:srgbClr val="000000"/>
      </a:dk1>
      <a:lt1>
        <a:srgbClr val="FFFFFF"/>
      </a:lt1>
      <a:dk2>
        <a:srgbClr val="E17000"/>
      </a:dk2>
      <a:lt2>
        <a:srgbClr val="9ACCD4"/>
      </a:lt2>
      <a:accent1>
        <a:srgbClr val="2494C5"/>
      </a:accent1>
      <a:accent2>
        <a:srgbClr val="9ACCD4"/>
      </a:accent2>
      <a:accent3>
        <a:srgbClr val="FFFFFF"/>
      </a:accent3>
      <a:accent4>
        <a:srgbClr val="000000"/>
      </a:accent4>
      <a:accent5>
        <a:srgbClr val="ACC8DF"/>
      </a:accent5>
      <a:accent6>
        <a:srgbClr val="8BB9C0"/>
      </a:accent6>
      <a:hlink>
        <a:srgbClr val="004228"/>
      </a:hlink>
      <a:folHlink>
        <a:srgbClr val="E17000"/>
      </a:folHlink>
    </a:clrScheme>
    <a:fontScheme name="landmachtNL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andmachtNL1 1">
        <a:dk1>
          <a:srgbClr val="000000"/>
        </a:dk1>
        <a:lt1>
          <a:srgbClr val="FFFFFF"/>
        </a:lt1>
        <a:dk2>
          <a:srgbClr val="E17000"/>
        </a:dk2>
        <a:lt2>
          <a:srgbClr val="9ACCD4"/>
        </a:lt2>
        <a:accent1>
          <a:srgbClr val="2494C5"/>
        </a:accent1>
        <a:accent2>
          <a:srgbClr val="9ACCD4"/>
        </a:accent2>
        <a:accent3>
          <a:srgbClr val="FFFFFF"/>
        </a:accent3>
        <a:accent4>
          <a:srgbClr val="000000"/>
        </a:accent4>
        <a:accent5>
          <a:srgbClr val="ACC8DF"/>
        </a:accent5>
        <a:accent6>
          <a:srgbClr val="8BB9C0"/>
        </a:accent6>
        <a:hlink>
          <a:srgbClr val="004228"/>
        </a:hlink>
        <a:folHlink>
          <a:srgbClr val="E17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 RWS 16X9 NL</Template>
  <TotalTime>442</TotalTime>
  <Words>132</Words>
  <Application>Microsoft Office PowerPoint</Application>
  <PresentationFormat>Diavoorstelling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8</vt:i4>
      </vt:variant>
    </vt:vector>
  </HeadingPairs>
  <TitlesOfParts>
    <vt:vector size="10" baseType="lpstr">
      <vt:lpstr>Presentatie RWS 16X9 NL</vt:lpstr>
      <vt:lpstr>Rijkswaterstaat</vt:lpstr>
      <vt:lpstr>Mini-symposium</vt:lpstr>
      <vt:lpstr>Programma</vt:lpstr>
      <vt:lpstr>Paneldiscussie</vt:lpstr>
      <vt:lpstr>Paneldiscussie</vt:lpstr>
      <vt:lpstr>Stelling 1</vt:lpstr>
      <vt:lpstr>Stelling 2</vt:lpstr>
      <vt:lpstr>Stelling 3</vt:lpstr>
      <vt:lpstr>Stelling 4</vt:lpstr>
    </vt:vector>
  </TitlesOfParts>
  <Company>Rijkswaterstaat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Verstraeten, Arno (CIV)</dc:creator>
  <dc:description>Template by Orange Pepper_x000d_
2018</dc:description>
  <cp:lastModifiedBy>Teernstra, Marijn (WVL)</cp:lastModifiedBy>
  <cp:revision>12</cp:revision>
  <dcterms:created xsi:type="dcterms:W3CDTF">2018-04-16T08:21:44Z</dcterms:created>
  <dcterms:modified xsi:type="dcterms:W3CDTF">2018-11-06T16:29:14Z</dcterms:modified>
</cp:coreProperties>
</file>