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4" r:id="rId5"/>
  </p:sldMasterIdLst>
  <p:notesMasterIdLst>
    <p:notesMasterId r:id="rId16"/>
  </p:notesMasterIdLst>
  <p:handoutMasterIdLst>
    <p:handoutMasterId r:id="rId17"/>
  </p:handoutMasterIdLst>
  <p:sldIdLst>
    <p:sldId id="509" r:id="rId6"/>
    <p:sldId id="510" r:id="rId7"/>
    <p:sldId id="511" r:id="rId8"/>
    <p:sldId id="522" r:id="rId9"/>
    <p:sldId id="547" r:id="rId10"/>
    <p:sldId id="543" r:id="rId11"/>
    <p:sldId id="548" r:id="rId12"/>
    <p:sldId id="549" r:id="rId13"/>
    <p:sldId id="550" r:id="rId14"/>
    <p:sldId id="551" r:id="rId15"/>
  </p:sldIdLst>
  <p:sldSz cx="9144000" cy="6858000" type="screen4x3"/>
  <p:notesSz cx="9929813" cy="67945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A110E"/>
    <a:srgbClr val="ED7D31"/>
    <a:srgbClr val="1293C0"/>
    <a:srgbClr val="C55A1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94865" autoAdjust="0"/>
  </p:normalViewPr>
  <p:slideViewPr>
    <p:cSldViewPr>
      <p:cViewPr varScale="1">
        <p:scale>
          <a:sx n="71" d="100"/>
          <a:sy n="71" d="100"/>
        </p:scale>
        <p:origin x="984" y="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197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1"/>
            <a:ext cx="4304001" cy="34010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623495" y="1"/>
            <a:ext cx="4304001" cy="340106"/>
          </a:xfrm>
          <a:prstGeom prst="rect">
            <a:avLst/>
          </a:prstGeom>
        </p:spPr>
        <p:txBody>
          <a:bodyPr vert="horz" lIns="91440" tIns="45720" rIns="91440" bIns="45720" rtlCol="0"/>
          <a:lstStyle>
            <a:lvl1pPr algn="r">
              <a:defRPr sz="1200"/>
            </a:lvl1pPr>
          </a:lstStyle>
          <a:p>
            <a:fld id="{0C62445B-4786-470C-B3F4-84679CCD8886}" type="datetimeFigureOut">
              <a:rPr lang="nl-NL" smtClean="0"/>
              <a:t>6-11-2018</a:t>
            </a:fld>
            <a:endParaRPr lang="nl-NL"/>
          </a:p>
        </p:txBody>
      </p:sp>
      <p:sp>
        <p:nvSpPr>
          <p:cNvPr id="4" name="Tijdelijke aanduiding voor voettekst 3"/>
          <p:cNvSpPr>
            <a:spLocks noGrp="1"/>
          </p:cNvSpPr>
          <p:nvPr>
            <p:ph type="ftr" sz="quarter" idx="2"/>
          </p:nvPr>
        </p:nvSpPr>
        <p:spPr>
          <a:xfrm>
            <a:off x="1" y="6453308"/>
            <a:ext cx="4304001" cy="34010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623495" y="6453308"/>
            <a:ext cx="4304001" cy="340105"/>
          </a:xfrm>
          <a:prstGeom prst="rect">
            <a:avLst/>
          </a:prstGeom>
        </p:spPr>
        <p:txBody>
          <a:bodyPr vert="horz" lIns="91440" tIns="45720" rIns="91440" bIns="45720" rtlCol="0" anchor="b"/>
          <a:lstStyle>
            <a:lvl1pPr algn="r">
              <a:defRPr sz="1200"/>
            </a:lvl1pPr>
          </a:lstStyle>
          <a:p>
            <a:fld id="{0197028C-B659-4576-B988-F2C6859A3FFF}" type="slidenum">
              <a:rPr lang="nl-NL" smtClean="0"/>
              <a:t>‹nr.›</a:t>
            </a:fld>
            <a:endParaRPr lang="nl-NL"/>
          </a:p>
        </p:txBody>
      </p:sp>
    </p:spTree>
    <p:extLst>
      <p:ext uri="{BB962C8B-B14F-4D97-AF65-F5344CB8AC3E}">
        <p14:creationId xmlns:p14="http://schemas.microsoft.com/office/powerpoint/2010/main" val="41989288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4302919" cy="33972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624598" y="0"/>
            <a:ext cx="4302919" cy="339725"/>
          </a:xfrm>
          <a:prstGeom prst="rect">
            <a:avLst/>
          </a:prstGeom>
        </p:spPr>
        <p:txBody>
          <a:bodyPr vert="horz" lIns="91440" tIns="45720" rIns="91440" bIns="45720" rtlCol="0"/>
          <a:lstStyle>
            <a:lvl1pPr algn="r">
              <a:defRPr sz="1200"/>
            </a:lvl1pPr>
          </a:lstStyle>
          <a:p>
            <a:fld id="{C002FED1-9CDC-48C8-820B-471E8317ADEA}" type="datetimeFigureOut">
              <a:rPr lang="nl-NL" smtClean="0"/>
              <a:pPr/>
              <a:t>6-11-2018</a:t>
            </a:fld>
            <a:endParaRPr lang="nl-NL"/>
          </a:p>
        </p:txBody>
      </p:sp>
      <p:sp>
        <p:nvSpPr>
          <p:cNvPr id="4" name="Tijdelijke aanduiding voor dia-afbeelding 3"/>
          <p:cNvSpPr>
            <a:spLocks noGrp="1" noRot="1" noChangeAspect="1"/>
          </p:cNvSpPr>
          <p:nvPr>
            <p:ph type="sldImg" idx="2"/>
          </p:nvPr>
        </p:nvSpPr>
        <p:spPr>
          <a:xfrm>
            <a:off x="3265488" y="509588"/>
            <a:ext cx="3398837" cy="254793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92983" y="3227388"/>
            <a:ext cx="7943850" cy="3057525"/>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6453595"/>
            <a:ext cx="4302919" cy="33972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624598" y="6453595"/>
            <a:ext cx="4302919" cy="339725"/>
          </a:xfrm>
          <a:prstGeom prst="rect">
            <a:avLst/>
          </a:prstGeom>
        </p:spPr>
        <p:txBody>
          <a:bodyPr vert="horz" lIns="91440" tIns="45720" rIns="91440" bIns="45720" rtlCol="0" anchor="b"/>
          <a:lstStyle>
            <a:lvl1pPr algn="r">
              <a:defRPr sz="1200"/>
            </a:lvl1pPr>
          </a:lstStyle>
          <a:p>
            <a:fld id="{D20A2DFB-AC0F-49A3-80F1-26952F09412F}" type="slidenum">
              <a:rPr lang="nl-NL" smtClean="0"/>
              <a:pPr/>
              <a:t>‹nr.›</a:t>
            </a:fld>
            <a:endParaRPr lang="nl-NL"/>
          </a:p>
        </p:txBody>
      </p:sp>
    </p:spTree>
    <p:extLst>
      <p:ext uri="{BB962C8B-B14F-4D97-AF65-F5344CB8AC3E}">
        <p14:creationId xmlns:p14="http://schemas.microsoft.com/office/powerpoint/2010/main" val="3017797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Focus:</a:t>
            </a:r>
            <a:r>
              <a:rPr lang="nl-NL" baseline="0" dirty="0" smtClean="0"/>
              <a:t> samenwerken.</a:t>
            </a:r>
            <a:endParaRPr lang="nl-NL" dirty="0"/>
          </a:p>
        </p:txBody>
      </p:sp>
      <p:sp>
        <p:nvSpPr>
          <p:cNvPr id="4" name="Tijdelijke aanduiding voor dianummer 3"/>
          <p:cNvSpPr>
            <a:spLocks noGrp="1"/>
          </p:cNvSpPr>
          <p:nvPr>
            <p:ph type="sldNum" sz="quarter" idx="10"/>
          </p:nvPr>
        </p:nvSpPr>
        <p:spPr/>
        <p:txBody>
          <a:bodyPr/>
          <a:lstStyle/>
          <a:p>
            <a:fld id="{D20A2DFB-AC0F-49A3-80F1-26952F09412F}" type="slidenum">
              <a:rPr lang="nl-NL" smtClean="0"/>
              <a:pPr/>
              <a:t>6</a:t>
            </a:fld>
            <a:endParaRPr lang="nl-NL"/>
          </a:p>
        </p:txBody>
      </p:sp>
    </p:spTree>
    <p:extLst>
      <p:ext uri="{BB962C8B-B14F-4D97-AF65-F5344CB8AC3E}">
        <p14:creationId xmlns:p14="http://schemas.microsoft.com/office/powerpoint/2010/main" val="488112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Focus:</a:t>
            </a:r>
            <a:r>
              <a:rPr lang="nl-NL" baseline="0" dirty="0" smtClean="0"/>
              <a:t> samenwerken.</a:t>
            </a:r>
            <a:endParaRPr lang="nl-NL" dirty="0"/>
          </a:p>
        </p:txBody>
      </p:sp>
      <p:sp>
        <p:nvSpPr>
          <p:cNvPr id="4" name="Tijdelijke aanduiding voor dianummer 3"/>
          <p:cNvSpPr>
            <a:spLocks noGrp="1"/>
          </p:cNvSpPr>
          <p:nvPr>
            <p:ph type="sldNum" sz="quarter" idx="10"/>
          </p:nvPr>
        </p:nvSpPr>
        <p:spPr/>
        <p:txBody>
          <a:bodyPr/>
          <a:lstStyle/>
          <a:p>
            <a:fld id="{D20A2DFB-AC0F-49A3-80F1-26952F09412F}" type="slidenum">
              <a:rPr lang="nl-NL" smtClean="0"/>
              <a:pPr/>
              <a:t>7</a:t>
            </a:fld>
            <a:endParaRPr lang="nl-NL"/>
          </a:p>
        </p:txBody>
      </p:sp>
    </p:spTree>
    <p:extLst>
      <p:ext uri="{BB962C8B-B14F-4D97-AF65-F5344CB8AC3E}">
        <p14:creationId xmlns:p14="http://schemas.microsoft.com/office/powerpoint/2010/main" val="415765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Focus:</a:t>
            </a:r>
            <a:r>
              <a:rPr lang="nl-NL" baseline="0" dirty="0" smtClean="0"/>
              <a:t> samenwerken.</a:t>
            </a:r>
            <a:endParaRPr lang="nl-NL" dirty="0"/>
          </a:p>
        </p:txBody>
      </p:sp>
      <p:sp>
        <p:nvSpPr>
          <p:cNvPr id="4" name="Tijdelijke aanduiding voor dianummer 3"/>
          <p:cNvSpPr>
            <a:spLocks noGrp="1"/>
          </p:cNvSpPr>
          <p:nvPr>
            <p:ph type="sldNum" sz="quarter" idx="10"/>
          </p:nvPr>
        </p:nvSpPr>
        <p:spPr/>
        <p:txBody>
          <a:bodyPr/>
          <a:lstStyle/>
          <a:p>
            <a:fld id="{D20A2DFB-AC0F-49A3-80F1-26952F09412F}" type="slidenum">
              <a:rPr lang="nl-NL" smtClean="0"/>
              <a:pPr/>
              <a:t>8</a:t>
            </a:fld>
            <a:endParaRPr lang="nl-NL"/>
          </a:p>
        </p:txBody>
      </p:sp>
    </p:spTree>
    <p:extLst>
      <p:ext uri="{BB962C8B-B14F-4D97-AF65-F5344CB8AC3E}">
        <p14:creationId xmlns:p14="http://schemas.microsoft.com/office/powerpoint/2010/main" val="534904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D089FBBC-9A18-4194-860B-BA706EEB2956}" type="datetimeFigureOut">
              <a:rPr lang="nl-NL" smtClean="0"/>
              <a:pPr/>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C2CBD6-9116-4767-BBDE-208AD050813E}" type="slidenum">
              <a:rPr lang="nl-NL" smtClean="0"/>
              <a:pPr/>
              <a:t>‹nr.›</a:t>
            </a:fld>
            <a:endParaRPr lang="nl-NL"/>
          </a:p>
        </p:txBody>
      </p:sp>
      <p:pic>
        <p:nvPicPr>
          <p:cNvPr id="7" name="Afbeelding 6" descr="Logo TLN.JPG"/>
          <p:cNvPicPr>
            <a:picLocks noChangeAspect="1"/>
          </p:cNvPicPr>
          <p:nvPr userDrawn="1"/>
        </p:nvPicPr>
        <p:blipFill>
          <a:blip r:embed="rId2" cstate="print"/>
          <a:stretch>
            <a:fillRect/>
          </a:stretch>
        </p:blipFill>
        <p:spPr>
          <a:xfrm>
            <a:off x="6724076" y="0"/>
            <a:ext cx="2419923" cy="13407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089FBBC-9A18-4194-860B-BA706EEB2956}" type="datetimeFigureOut">
              <a:rPr lang="nl-NL" smtClean="0"/>
              <a:pPr/>
              <a:t>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BC2CBD6-9116-4767-BBDE-208AD050813E}"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089FBBC-9A18-4194-860B-BA706EEB2956}" type="datetimeFigureOut">
              <a:rPr lang="nl-NL" smtClean="0"/>
              <a:pPr/>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C2CBD6-9116-4767-BBDE-208AD050813E}"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089FBBC-9A18-4194-860B-BA706EEB2956}" type="datetimeFigureOut">
              <a:rPr lang="nl-NL" smtClean="0"/>
              <a:pPr/>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C2CBD6-9116-4767-BBDE-208AD050813E}" type="slidenum">
              <a:rPr lang="nl-NL" smtClean="0"/>
              <a:pPr/>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tartdia (je naam en funct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717550" y="2810365"/>
            <a:ext cx="7797800" cy="1362052"/>
          </a:xfrm>
        </p:spPr>
        <p:txBody>
          <a:bodyPr anchor="b">
            <a:normAutofit/>
          </a:bodyPr>
          <a:lstStyle>
            <a:lvl1pPr algn="ctr">
              <a:defRPr sz="4050" b="1">
                <a:solidFill>
                  <a:srgbClr val="B0292F"/>
                </a:solidFill>
                <a:latin typeface="+mj-lt"/>
              </a:defRPr>
            </a:lvl1pPr>
          </a:lstStyle>
          <a:p>
            <a:r>
              <a:rPr lang="nl-NL" dirty="0" smtClean="0"/>
              <a:t>Naam van de presentatie</a:t>
            </a:r>
            <a:endParaRPr lang="nl-NL" dirty="0"/>
          </a:p>
        </p:txBody>
      </p:sp>
      <p:sp>
        <p:nvSpPr>
          <p:cNvPr id="3" name="Ondertitel 2"/>
          <p:cNvSpPr>
            <a:spLocks noGrp="1"/>
          </p:cNvSpPr>
          <p:nvPr>
            <p:ph type="subTitle" idx="1" hasCustomPrompt="1"/>
          </p:nvPr>
        </p:nvSpPr>
        <p:spPr>
          <a:xfrm>
            <a:off x="717550" y="4491038"/>
            <a:ext cx="7797800" cy="1655762"/>
          </a:xfrm>
        </p:spPr>
        <p:txBody>
          <a:bodyPr/>
          <a:lstStyle>
            <a:lvl1pPr marL="0" indent="0" algn="ctr">
              <a:buNone/>
              <a:defRPr sz="1800" baseline="0">
                <a:solidFill>
                  <a:schemeClr val="bg1">
                    <a:lumMod val="50000"/>
                  </a:schemeClr>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smtClean="0"/>
              <a:t>VUL HIER JE FUNCTIENAAM IN</a:t>
            </a:r>
          </a:p>
          <a:p>
            <a:r>
              <a:rPr lang="nl-NL" dirty="0" smtClean="0"/>
              <a:t>OF DE LOCATIE WAAR JE DE PRESENTATIE GEEFT</a:t>
            </a:r>
            <a:endParaRPr lang="nl-NL" dirty="0"/>
          </a:p>
        </p:txBody>
      </p:sp>
      <p:cxnSp>
        <p:nvCxnSpPr>
          <p:cNvPr id="11" name="Straight Connector 8"/>
          <p:cNvCxnSpPr/>
          <p:nvPr userDrawn="1"/>
        </p:nvCxnSpPr>
        <p:spPr>
          <a:xfrm>
            <a:off x="717550" y="4325112"/>
            <a:ext cx="7797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36193" y="1533526"/>
            <a:ext cx="1505617" cy="1110915"/>
          </a:xfrm>
          <a:prstGeom prst="rect">
            <a:avLst/>
          </a:prstGeom>
        </p:spPr>
      </p:pic>
    </p:spTree>
    <p:extLst>
      <p:ext uri="{BB962C8B-B14F-4D97-AF65-F5344CB8AC3E}">
        <p14:creationId xmlns:p14="http://schemas.microsoft.com/office/powerpoint/2010/main" val="3587882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5" name="Rectangle 7"/>
          <p:cNvSpPr/>
          <p:nvPr userDrawn="1"/>
        </p:nvSpPr>
        <p:spPr>
          <a:xfrm>
            <a:off x="13" y="0"/>
            <a:ext cx="3038093" cy="6858000"/>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jdelijke aanduiding voor inhoud 2"/>
          <p:cNvSpPr>
            <a:spLocks noGrp="1"/>
          </p:cNvSpPr>
          <p:nvPr>
            <p:ph idx="1"/>
          </p:nvPr>
        </p:nvSpPr>
        <p:spPr>
          <a:xfrm>
            <a:off x="3887391" y="987426"/>
            <a:ext cx="4629150" cy="4873625"/>
          </a:xfrm>
        </p:spPr>
        <p:txBody>
          <a:bodyPr/>
          <a:lstStyle>
            <a:lvl1pPr marL="0" indent="0">
              <a:buNone/>
              <a:defRPr sz="2100">
                <a:solidFill>
                  <a:schemeClr val="tx1"/>
                </a:solidFill>
                <a:latin typeface="+mj-lt"/>
              </a:defRPr>
            </a:lvl1pPr>
            <a:lvl2pPr>
              <a:defRPr sz="1800">
                <a:solidFill>
                  <a:schemeClr val="tx1"/>
                </a:solidFill>
                <a:latin typeface="+mj-lt"/>
              </a:defRPr>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smtClean="0"/>
              <a:t>Klik om de modelstijlen te bewerken</a:t>
            </a:r>
          </a:p>
          <a:p>
            <a:pPr lvl="1"/>
            <a:r>
              <a:rPr lang="nl-NL" smtClean="0"/>
              <a:t>Tweede niveau</a:t>
            </a:r>
          </a:p>
        </p:txBody>
      </p:sp>
      <p:sp>
        <p:nvSpPr>
          <p:cNvPr id="8" name="Rectangle 8"/>
          <p:cNvSpPr/>
          <p:nvPr userDrawn="1"/>
        </p:nvSpPr>
        <p:spPr>
          <a:xfrm rot="5400000">
            <a:off x="-189812" y="3224372"/>
            <a:ext cx="6519333" cy="70590"/>
          </a:xfrm>
          <a:prstGeom prst="rect">
            <a:avLst/>
          </a:prstGeom>
          <a:solidFill>
            <a:srgbClr val="EF82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jdelijke aanduiding voor afbeelding 8"/>
          <p:cNvSpPr>
            <a:spLocks noGrp="1"/>
          </p:cNvSpPr>
          <p:nvPr>
            <p:ph type="pic" sz="quarter" idx="10"/>
          </p:nvPr>
        </p:nvSpPr>
        <p:spPr>
          <a:xfrm>
            <a:off x="304801" y="363539"/>
            <a:ext cx="2432447" cy="6156325"/>
          </a:xfrm>
        </p:spPr>
        <p:txBody>
          <a:bodyPr/>
          <a:lstStyle>
            <a:lvl1pPr>
              <a:defRPr>
                <a:solidFill>
                  <a:schemeClr val="bg1"/>
                </a:solidFill>
                <a:latin typeface="+mj-lt"/>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3105167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1 regel) en 1 va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365126"/>
            <a:ext cx="7886700" cy="650875"/>
          </a:xfrm>
        </p:spPr>
        <p:txBody>
          <a:bodyPr/>
          <a:lstStyle>
            <a:lvl1pPr>
              <a:defRPr>
                <a:latin typeface="+mj-lt"/>
              </a:defRPr>
            </a:lvl1pPr>
          </a:lstStyle>
          <a:p>
            <a:r>
              <a:rPr lang="nl-NL" dirty="0" smtClean="0"/>
              <a:t>Klik om de titel te bewerken (max. 1 regel)</a:t>
            </a:r>
            <a:endParaRPr lang="nl-NL" dirty="0"/>
          </a:p>
        </p:txBody>
      </p:sp>
      <p:sp>
        <p:nvSpPr>
          <p:cNvPr id="3" name="Tijdelijke aanduiding voor inhoud 2"/>
          <p:cNvSpPr>
            <a:spLocks noGrp="1"/>
          </p:cNvSpPr>
          <p:nvPr>
            <p:ph idx="1"/>
          </p:nvPr>
        </p:nvSpPr>
        <p:spPr>
          <a:xfrm>
            <a:off x="628650" y="1126067"/>
            <a:ext cx="7886700" cy="505089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cxnSp>
        <p:nvCxnSpPr>
          <p:cNvPr id="7" name="Straight Connector 8"/>
          <p:cNvCxnSpPr/>
          <p:nvPr userDrawn="1"/>
        </p:nvCxnSpPr>
        <p:spPr>
          <a:xfrm>
            <a:off x="717550" y="1040045"/>
            <a:ext cx="7797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2 regels) en 1 va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331258"/>
            <a:ext cx="7886700" cy="1325563"/>
          </a:xfrm>
        </p:spPr>
        <p:txBody>
          <a:bodyPr/>
          <a:lstStyle>
            <a:lvl1pPr>
              <a:defRPr baseline="0">
                <a:latin typeface="+mj-lt"/>
              </a:defRPr>
            </a:lvl1pPr>
          </a:lstStyle>
          <a:p>
            <a:r>
              <a:rPr lang="nl-NL" dirty="0" smtClean="0"/>
              <a:t>Klik om de titel te bewerken </a:t>
            </a:r>
            <a:br>
              <a:rPr lang="nl-NL" dirty="0" smtClean="0"/>
            </a:br>
            <a:r>
              <a:rPr lang="nl-NL" dirty="0" smtClean="0"/>
              <a:t>(lengte is twee regels)</a:t>
            </a:r>
            <a:endParaRPr lang="nl-NL" dirty="0"/>
          </a:p>
        </p:txBody>
      </p:sp>
      <p:sp>
        <p:nvSpPr>
          <p:cNvPr id="3" name="Tijdelijke aanduiding voor inhoud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cxnSp>
        <p:nvCxnSpPr>
          <p:cNvPr id="7" name="Straight Connector 8"/>
          <p:cNvCxnSpPr/>
          <p:nvPr userDrawn="1"/>
        </p:nvCxnSpPr>
        <p:spPr>
          <a:xfrm>
            <a:off x="717550" y="1751245"/>
            <a:ext cx="7797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87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vakken 50-50%">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28650" y="1126068"/>
            <a:ext cx="3886200" cy="505089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4629150" y="1126069"/>
            <a:ext cx="3886200" cy="505089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tel 1"/>
          <p:cNvSpPr>
            <a:spLocks noGrp="1"/>
          </p:cNvSpPr>
          <p:nvPr>
            <p:ph type="title" hasCustomPrompt="1"/>
          </p:nvPr>
        </p:nvSpPr>
        <p:spPr>
          <a:xfrm>
            <a:off x="628650" y="365126"/>
            <a:ext cx="7886700" cy="650875"/>
          </a:xfrm>
        </p:spPr>
        <p:txBody>
          <a:bodyPr/>
          <a:lstStyle>
            <a:lvl1pPr>
              <a:defRPr>
                <a:latin typeface="+mj-lt"/>
              </a:defRPr>
            </a:lvl1pPr>
          </a:lstStyle>
          <a:p>
            <a:r>
              <a:rPr lang="nl-NL" dirty="0" smtClean="0"/>
              <a:t>Klik om de titel te bewerken (max. 1 regel)</a:t>
            </a:r>
            <a:endParaRPr lang="nl-NL" dirty="0"/>
          </a:p>
        </p:txBody>
      </p:sp>
      <p:cxnSp>
        <p:nvCxnSpPr>
          <p:cNvPr id="10" name="Straight Connector 8"/>
          <p:cNvCxnSpPr/>
          <p:nvPr userDrawn="1"/>
        </p:nvCxnSpPr>
        <p:spPr>
          <a:xfrm>
            <a:off x="717550" y="1040045"/>
            <a:ext cx="7797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7365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vakken 75-25%">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28650" y="1126068"/>
            <a:ext cx="5436394" cy="5050896"/>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inhoud 3"/>
          <p:cNvSpPr>
            <a:spLocks noGrp="1"/>
          </p:cNvSpPr>
          <p:nvPr>
            <p:ph sz="half" idx="2"/>
          </p:nvPr>
        </p:nvSpPr>
        <p:spPr>
          <a:xfrm>
            <a:off x="6236494" y="1126069"/>
            <a:ext cx="2278856" cy="5050895"/>
          </a:xfrm>
        </p:spPr>
        <p:txBody>
          <a:bodyPr/>
          <a:lstStyle>
            <a:lvl1pPr>
              <a:defRPr>
                <a:latin typeface="+mj-lt"/>
              </a:defRPr>
            </a:lvl1pPr>
            <a:lvl2pPr>
              <a:defRPr>
                <a:latin typeface="+mj-lt"/>
              </a:defRPr>
            </a:lvl2pPr>
          </a:lstStyle>
          <a:p>
            <a:pPr lvl="0"/>
            <a:r>
              <a:rPr lang="nl-NL" smtClean="0"/>
              <a:t>Klik om de modelstijlen te bewerken</a:t>
            </a:r>
          </a:p>
          <a:p>
            <a:pPr lvl="1"/>
            <a:r>
              <a:rPr lang="nl-NL" smtClean="0"/>
              <a:t>Tweede niveau</a:t>
            </a:r>
          </a:p>
        </p:txBody>
      </p:sp>
      <p:sp>
        <p:nvSpPr>
          <p:cNvPr id="9" name="Titel 1"/>
          <p:cNvSpPr>
            <a:spLocks noGrp="1"/>
          </p:cNvSpPr>
          <p:nvPr>
            <p:ph type="title" hasCustomPrompt="1"/>
          </p:nvPr>
        </p:nvSpPr>
        <p:spPr>
          <a:xfrm>
            <a:off x="628650" y="365126"/>
            <a:ext cx="7886700" cy="650875"/>
          </a:xfrm>
        </p:spPr>
        <p:txBody>
          <a:bodyPr/>
          <a:lstStyle>
            <a:lvl1pPr>
              <a:defRPr>
                <a:latin typeface="+mj-lt"/>
              </a:defRPr>
            </a:lvl1pPr>
          </a:lstStyle>
          <a:p>
            <a:r>
              <a:rPr lang="nl-NL" dirty="0" smtClean="0"/>
              <a:t>Klik om de titel te bewerken (max. 1 regel)</a:t>
            </a:r>
            <a:endParaRPr lang="nl-NL" dirty="0"/>
          </a:p>
        </p:txBody>
      </p:sp>
      <p:cxnSp>
        <p:nvCxnSpPr>
          <p:cNvPr id="10" name="Straight Connector 8"/>
          <p:cNvCxnSpPr/>
          <p:nvPr userDrawn="1"/>
        </p:nvCxnSpPr>
        <p:spPr>
          <a:xfrm>
            <a:off x="717550" y="1040045"/>
            <a:ext cx="7797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450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vakken 25-75%">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28651" y="1126068"/>
            <a:ext cx="2107406" cy="5050896"/>
          </a:xfrm>
        </p:spPr>
        <p:txBody>
          <a:bodyPr/>
          <a:lstStyle>
            <a:lvl1pPr>
              <a:defRPr>
                <a:latin typeface="+mj-lt"/>
              </a:defRPr>
            </a:lvl1pPr>
            <a:lvl2pPr>
              <a:defRPr>
                <a:latin typeface="+mj-lt"/>
              </a:defRPr>
            </a:lvl2pPr>
          </a:lstStyle>
          <a:p>
            <a:pPr lvl="0"/>
            <a:r>
              <a:rPr lang="nl-NL" smtClean="0"/>
              <a:t>Klik om de modelstijlen te bewerken</a:t>
            </a:r>
          </a:p>
          <a:p>
            <a:pPr lvl="1"/>
            <a:r>
              <a:rPr lang="nl-NL" smtClean="0"/>
              <a:t>Tweede niveau</a:t>
            </a:r>
          </a:p>
        </p:txBody>
      </p:sp>
      <p:sp>
        <p:nvSpPr>
          <p:cNvPr id="4" name="Tijdelijke aanduiding voor inhoud 3"/>
          <p:cNvSpPr>
            <a:spLocks noGrp="1"/>
          </p:cNvSpPr>
          <p:nvPr>
            <p:ph sz="half" idx="2"/>
          </p:nvPr>
        </p:nvSpPr>
        <p:spPr>
          <a:xfrm>
            <a:off x="2893219" y="1126069"/>
            <a:ext cx="5622131" cy="5050895"/>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9" name="Titel 1"/>
          <p:cNvSpPr>
            <a:spLocks noGrp="1"/>
          </p:cNvSpPr>
          <p:nvPr>
            <p:ph type="title" hasCustomPrompt="1"/>
          </p:nvPr>
        </p:nvSpPr>
        <p:spPr>
          <a:xfrm>
            <a:off x="628650" y="365126"/>
            <a:ext cx="7886700" cy="650875"/>
          </a:xfrm>
        </p:spPr>
        <p:txBody>
          <a:bodyPr/>
          <a:lstStyle>
            <a:lvl1pPr>
              <a:defRPr>
                <a:latin typeface="+mj-lt"/>
              </a:defRPr>
            </a:lvl1pPr>
          </a:lstStyle>
          <a:p>
            <a:r>
              <a:rPr lang="nl-NL" dirty="0" smtClean="0"/>
              <a:t>Klik om de titel te bewerken (max. 1 regel)</a:t>
            </a:r>
            <a:endParaRPr lang="nl-NL" dirty="0"/>
          </a:p>
        </p:txBody>
      </p:sp>
      <p:cxnSp>
        <p:nvCxnSpPr>
          <p:cNvPr id="10" name="Straight Connector 8"/>
          <p:cNvCxnSpPr/>
          <p:nvPr userDrawn="1"/>
        </p:nvCxnSpPr>
        <p:spPr>
          <a:xfrm>
            <a:off x="717550" y="1040045"/>
            <a:ext cx="7797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27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089FBBC-9A18-4194-860B-BA706EEB2956}" type="datetimeFigureOut">
              <a:rPr lang="nl-NL" smtClean="0"/>
              <a:pPr/>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C2CBD6-9116-4767-BBDE-208AD050813E}" type="slidenum">
              <a:rPr lang="nl-NL" smtClean="0"/>
              <a:pPr/>
              <a:t>‹nr.›</a:t>
            </a:fld>
            <a:endParaRPr lang="nl-NL"/>
          </a:p>
        </p:txBody>
      </p:sp>
      <p:pic>
        <p:nvPicPr>
          <p:cNvPr id="7" name="Afbeelding 6" descr="Logo TLN.JPG"/>
          <p:cNvPicPr>
            <a:picLocks noChangeAspect="1"/>
          </p:cNvPicPr>
          <p:nvPr userDrawn="1"/>
        </p:nvPicPr>
        <p:blipFill>
          <a:blip r:embed="rId2" cstate="print"/>
          <a:stretch>
            <a:fillRect/>
          </a:stretch>
        </p:blipFill>
        <p:spPr>
          <a:xfrm>
            <a:off x="6724076" y="0"/>
            <a:ext cx="2419923" cy="134076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paginagroot">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0"/>
            <a:ext cx="9144000" cy="6510338"/>
          </a:xfrm>
        </p:spPr>
        <p:txBody>
          <a:bodyPr/>
          <a:lstStyle>
            <a:lvl1pPr>
              <a:defRPr>
                <a:latin typeface="+mj-lt"/>
              </a:defRPr>
            </a:lvl1pPr>
          </a:lstStyle>
          <a:p>
            <a:r>
              <a:rPr lang="nl-NL" smtClean="0"/>
              <a:t>Klik op het pictogram als u een afbeelding wilt toevoegen</a:t>
            </a:r>
            <a:endParaRPr lang="nl-NL" dirty="0"/>
          </a:p>
        </p:txBody>
      </p:sp>
    </p:spTree>
    <p:extLst>
      <p:ext uri="{BB962C8B-B14F-4D97-AF65-F5344CB8AC3E}">
        <p14:creationId xmlns:p14="http://schemas.microsoft.com/office/powerpoint/2010/main" val="126838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089FBBC-9A18-4194-860B-BA706EEB2956}" type="datetimeFigureOut">
              <a:rPr lang="nl-NL" smtClean="0"/>
              <a:pPr/>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C2CBD6-9116-4767-BBDE-208AD050813E}" type="slidenum">
              <a:rPr lang="nl-NL" smtClean="0"/>
              <a:pPr/>
              <a:t>‹nr.›</a:t>
            </a:fld>
            <a:endParaRPr lang="nl-NL"/>
          </a:p>
        </p:txBody>
      </p:sp>
      <p:pic>
        <p:nvPicPr>
          <p:cNvPr id="7" name="Afbeelding 6" descr="Logo TLN.JPG"/>
          <p:cNvPicPr>
            <a:picLocks noChangeAspect="1"/>
          </p:cNvPicPr>
          <p:nvPr userDrawn="1"/>
        </p:nvPicPr>
        <p:blipFill>
          <a:blip r:embed="rId2" cstate="print"/>
          <a:stretch>
            <a:fillRect/>
          </a:stretch>
        </p:blipFill>
        <p:spPr>
          <a:xfrm>
            <a:off x="6724076" y="0"/>
            <a:ext cx="2419923" cy="134076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089FBBC-9A18-4194-860B-BA706EEB2956}" type="datetimeFigureOut">
              <a:rPr lang="nl-NL" smtClean="0"/>
              <a:pPr/>
              <a:t>6-11-2018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BC2CBD6-9116-4767-BBDE-208AD050813E}" type="slidenum">
              <a:rPr lang="nl-NL" smtClean="0"/>
              <a:pPr/>
              <a:t>‹nr.›</a:t>
            </a:fld>
            <a:endParaRPr lang="nl-NL"/>
          </a:p>
        </p:txBody>
      </p:sp>
      <p:pic>
        <p:nvPicPr>
          <p:cNvPr id="7" name="Afbeelding 6" descr="Logo TLN.JPG"/>
          <p:cNvPicPr>
            <a:picLocks noChangeAspect="1"/>
          </p:cNvPicPr>
          <p:nvPr userDrawn="1"/>
        </p:nvPicPr>
        <p:blipFill>
          <a:blip r:embed="rId2" cstate="print"/>
          <a:stretch>
            <a:fillRect/>
          </a:stretch>
        </p:blipFill>
        <p:spPr>
          <a:xfrm>
            <a:off x="6724076" y="0"/>
            <a:ext cx="2419923" cy="134076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089FBBC-9A18-4194-860B-BA706EEB2956}" type="datetimeFigureOut">
              <a:rPr lang="nl-NL" smtClean="0"/>
              <a:pPr/>
              <a:t>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BC2CBD6-9116-4767-BBDE-208AD050813E}" type="slidenum">
              <a:rPr lang="nl-NL" smtClean="0"/>
              <a:pPr/>
              <a:t>‹nr.›</a:t>
            </a:fld>
            <a:endParaRPr lang="nl-NL"/>
          </a:p>
        </p:txBody>
      </p:sp>
      <p:pic>
        <p:nvPicPr>
          <p:cNvPr id="8" name="Afbeelding 7" descr="Logo TLN.JPG"/>
          <p:cNvPicPr>
            <a:picLocks noChangeAspect="1"/>
          </p:cNvPicPr>
          <p:nvPr userDrawn="1"/>
        </p:nvPicPr>
        <p:blipFill>
          <a:blip r:embed="rId2" cstate="print"/>
          <a:stretch>
            <a:fillRect/>
          </a:stretch>
        </p:blipFill>
        <p:spPr>
          <a:xfrm>
            <a:off x="6724076" y="0"/>
            <a:ext cx="2419923" cy="134076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089FBBC-9A18-4194-860B-BA706EEB2956}" type="datetimeFigureOut">
              <a:rPr lang="nl-NL" smtClean="0"/>
              <a:pPr/>
              <a:t>6-11-2018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BC2CBD6-9116-4767-BBDE-208AD050813E}" type="slidenum">
              <a:rPr lang="nl-NL" smtClean="0"/>
              <a:pPr/>
              <a:t>‹nr.›</a:t>
            </a:fld>
            <a:endParaRPr lang="nl-NL"/>
          </a:p>
        </p:txBody>
      </p:sp>
      <p:pic>
        <p:nvPicPr>
          <p:cNvPr id="10" name="Afbeelding 9" descr="Logo TLN.JPG"/>
          <p:cNvPicPr>
            <a:picLocks noChangeAspect="1"/>
          </p:cNvPicPr>
          <p:nvPr userDrawn="1"/>
        </p:nvPicPr>
        <p:blipFill>
          <a:blip r:embed="rId2" cstate="print"/>
          <a:stretch>
            <a:fillRect/>
          </a:stretch>
        </p:blipFill>
        <p:spPr>
          <a:xfrm>
            <a:off x="6724076" y="0"/>
            <a:ext cx="2419923" cy="134076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089FBBC-9A18-4194-860B-BA706EEB2956}" type="datetimeFigureOut">
              <a:rPr lang="nl-NL" smtClean="0"/>
              <a:pPr/>
              <a:t>6-11-2018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BC2CBD6-9116-4767-BBDE-208AD050813E}" type="slidenum">
              <a:rPr lang="nl-NL" smtClean="0"/>
              <a:pPr/>
              <a:t>‹nr.›</a:t>
            </a:fld>
            <a:endParaRPr lang="nl-NL"/>
          </a:p>
        </p:txBody>
      </p:sp>
      <p:pic>
        <p:nvPicPr>
          <p:cNvPr id="6" name="Afbeelding 5" descr="Logo TLN.JPG"/>
          <p:cNvPicPr>
            <a:picLocks noChangeAspect="1"/>
          </p:cNvPicPr>
          <p:nvPr userDrawn="1"/>
        </p:nvPicPr>
        <p:blipFill>
          <a:blip r:embed="rId2" cstate="print"/>
          <a:stretch>
            <a:fillRect/>
          </a:stretch>
        </p:blipFill>
        <p:spPr>
          <a:xfrm>
            <a:off x="6724076" y="0"/>
            <a:ext cx="2419923" cy="134076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089FBBC-9A18-4194-860B-BA706EEB2956}" type="datetimeFigureOut">
              <a:rPr lang="nl-NL" smtClean="0"/>
              <a:pPr/>
              <a:t>6-11-2018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BC2CBD6-9116-4767-BBDE-208AD050813E}" type="slidenum">
              <a:rPr lang="nl-NL" smtClean="0"/>
              <a:pPr/>
              <a:t>‹nr.›</a:t>
            </a:fld>
            <a:endParaRPr lang="nl-NL"/>
          </a:p>
        </p:txBody>
      </p:sp>
      <p:pic>
        <p:nvPicPr>
          <p:cNvPr id="5" name="Afbeelding 4" descr="Logo TLN.JPG"/>
          <p:cNvPicPr>
            <a:picLocks noChangeAspect="1"/>
          </p:cNvPicPr>
          <p:nvPr userDrawn="1"/>
        </p:nvPicPr>
        <p:blipFill>
          <a:blip r:embed="rId2" cstate="print"/>
          <a:stretch>
            <a:fillRect/>
          </a:stretch>
        </p:blipFill>
        <p:spPr>
          <a:xfrm>
            <a:off x="6724076" y="0"/>
            <a:ext cx="2419923" cy="134076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089FBBC-9A18-4194-860B-BA706EEB2956}" type="datetimeFigureOut">
              <a:rPr lang="nl-NL" smtClean="0"/>
              <a:pPr/>
              <a:t>6-11-2018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BC2CBD6-9116-4767-BBDE-208AD050813E}" type="slidenum">
              <a:rPr lang="nl-NL" smtClean="0"/>
              <a:pPr/>
              <a:t>‹nr.›</a:t>
            </a:fld>
            <a:endParaRPr lang="nl-NL"/>
          </a:p>
        </p:txBody>
      </p:sp>
      <p:pic>
        <p:nvPicPr>
          <p:cNvPr id="8" name="Afbeelding 7" descr="Logo TLN.JPG"/>
          <p:cNvPicPr>
            <a:picLocks noChangeAspect="1"/>
          </p:cNvPicPr>
          <p:nvPr userDrawn="1"/>
        </p:nvPicPr>
        <p:blipFill>
          <a:blip r:embed="rId2" cstate="print"/>
          <a:stretch>
            <a:fillRect/>
          </a:stretch>
        </p:blipFill>
        <p:spPr>
          <a:xfrm>
            <a:off x="6724076" y="0"/>
            <a:ext cx="2419923" cy="134076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jpe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9FBBC-9A18-4194-860B-BA706EEB2956}" type="datetimeFigureOut">
              <a:rPr lang="nl-NL" smtClean="0"/>
              <a:pPr/>
              <a:t>6-11-2018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2CBD6-9116-4767-BBDE-208AD050813E}" type="slidenum">
              <a:rPr lang="nl-NL" smtClean="0"/>
              <a:pPr/>
              <a:t>‹nr.›</a:t>
            </a:fld>
            <a:endParaRPr lang="nl-NL"/>
          </a:p>
        </p:txBody>
      </p:sp>
      <p:pic>
        <p:nvPicPr>
          <p:cNvPr id="7" name="Afbeelding 6" descr="Logo TLN.JPG"/>
          <p:cNvPicPr>
            <a:picLocks noChangeAspect="1"/>
          </p:cNvPicPr>
          <p:nvPr userDrawn="1"/>
        </p:nvPicPr>
        <p:blipFill>
          <a:blip r:embed="rId14" cstate="print"/>
          <a:stretch>
            <a:fillRect/>
          </a:stretch>
        </p:blipFill>
        <p:spPr>
          <a:xfrm>
            <a:off x="6724076" y="0"/>
            <a:ext cx="2419923" cy="1340768"/>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463377" y="5973348"/>
            <a:ext cx="601701" cy="444500"/>
          </a:xfrm>
          <a:prstGeom prst="rect">
            <a:avLst/>
          </a:prstGeom>
        </p:spPr>
      </p:pic>
      <p:sp>
        <p:nvSpPr>
          <p:cNvPr id="2" name="Tijdelijke aanduiding voor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8" name="Rectangle 6"/>
          <p:cNvSpPr/>
          <p:nvPr userDrawn="1"/>
        </p:nvSpPr>
        <p:spPr>
          <a:xfrm>
            <a:off x="1" y="6588587"/>
            <a:ext cx="9144000" cy="272465"/>
          </a:xfrm>
          <a:prstGeom prst="rect">
            <a:avLst/>
          </a:prstGeom>
          <a:solidFill>
            <a:srgbClr val="BE0F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0" y="6522102"/>
            <a:ext cx="9144001" cy="65998"/>
          </a:xfrm>
          <a:prstGeom prst="rect">
            <a:avLst/>
          </a:prstGeom>
          <a:solidFill>
            <a:srgbClr val="EF820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820635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txStyles>
    <p:titleStyle>
      <a:lvl1pPr algn="l" defTabSz="685800" rtl="0" eaLnBrk="1" latinLnBrk="0" hangingPunct="1">
        <a:lnSpc>
          <a:spcPct val="90000"/>
        </a:lnSpc>
        <a:spcBef>
          <a:spcPct val="0"/>
        </a:spcBef>
        <a:buNone/>
        <a:defRPr sz="3300" kern="1200">
          <a:solidFill>
            <a:srgbClr val="B0292F"/>
          </a:solidFill>
          <a:latin typeface="Source Sans Pro Semibold" panose="020B0603030403020204" pitchFamily="34" charset="0"/>
          <a:ea typeface="+mj-ea"/>
          <a:cs typeface="+mj-cs"/>
        </a:defRPr>
      </a:lvl1pPr>
    </p:titleStyle>
    <p:bodyStyle>
      <a:lvl1pPr marL="171450" indent="-171450" algn="l" defTabSz="685800" rtl="0" eaLnBrk="1" latinLnBrk="0" hangingPunct="1">
        <a:lnSpc>
          <a:spcPct val="90000"/>
        </a:lnSpc>
        <a:spcBef>
          <a:spcPts val="750"/>
        </a:spcBef>
        <a:buClr>
          <a:srgbClr val="EF8200"/>
        </a:buClr>
        <a:buFont typeface="Arial" panose="020B0604020202020204" pitchFamily="34" charset="0"/>
        <a:buChar char="•"/>
        <a:defRPr sz="2100" kern="1200">
          <a:solidFill>
            <a:schemeClr val="tx1"/>
          </a:solidFill>
          <a:latin typeface="Source Sans Pro Light" panose="020B0403030403020204" pitchFamily="34" charset="0"/>
          <a:ea typeface="+mn-ea"/>
          <a:cs typeface="+mn-cs"/>
        </a:defRPr>
      </a:lvl1pPr>
      <a:lvl2pPr marL="514350" indent="-171450" algn="l" defTabSz="685800" rtl="0" eaLnBrk="1" latinLnBrk="0" hangingPunct="1">
        <a:lnSpc>
          <a:spcPct val="90000"/>
        </a:lnSpc>
        <a:spcBef>
          <a:spcPts val="375"/>
        </a:spcBef>
        <a:buClr>
          <a:srgbClr val="EF8200"/>
        </a:buClr>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2pPr>
      <a:lvl3pPr marL="857250" indent="-171450" algn="l" defTabSz="685800" rtl="0" eaLnBrk="1" latinLnBrk="0" hangingPunct="1">
        <a:lnSpc>
          <a:spcPct val="90000"/>
        </a:lnSpc>
        <a:spcBef>
          <a:spcPts val="375"/>
        </a:spcBef>
        <a:buClr>
          <a:srgbClr val="EF8200"/>
        </a:buClr>
        <a:buFont typeface="Arial" panose="020B0604020202020204" pitchFamily="34" charset="0"/>
        <a:buChar char="•"/>
        <a:defRPr sz="1500" kern="1200">
          <a:solidFill>
            <a:schemeClr val="tx1"/>
          </a:solidFill>
          <a:latin typeface="Source Sans Pro Light" panose="020B0403030403020204" pitchFamily="34" charset="0"/>
          <a:ea typeface="+mn-ea"/>
          <a:cs typeface="+mn-cs"/>
        </a:defRPr>
      </a:lvl3pPr>
      <a:lvl4pPr marL="1200150" indent="-171450" algn="l" defTabSz="685800" rtl="0" eaLnBrk="1" latinLnBrk="0" hangingPunct="1">
        <a:lnSpc>
          <a:spcPct val="90000"/>
        </a:lnSpc>
        <a:spcBef>
          <a:spcPts val="375"/>
        </a:spcBef>
        <a:buClr>
          <a:srgbClr val="EF8200"/>
        </a:buClr>
        <a:buFont typeface="Arial" panose="020B0604020202020204" pitchFamily="34" charset="0"/>
        <a:buChar char="•"/>
        <a:defRPr sz="1350" kern="1200">
          <a:solidFill>
            <a:schemeClr val="tx1"/>
          </a:solidFill>
          <a:latin typeface="Source Sans Pro Light" panose="020B0403030403020204" pitchFamily="34" charset="0"/>
          <a:ea typeface="+mn-ea"/>
          <a:cs typeface="+mn-cs"/>
        </a:defRPr>
      </a:lvl4pPr>
      <a:lvl5pPr marL="1543050" indent="-171450" algn="l" defTabSz="685800" rtl="0" eaLnBrk="1" latinLnBrk="0" hangingPunct="1">
        <a:lnSpc>
          <a:spcPct val="90000"/>
        </a:lnSpc>
        <a:spcBef>
          <a:spcPts val="375"/>
        </a:spcBef>
        <a:buClr>
          <a:srgbClr val="EF8200"/>
        </a:buClr>
        <a:buFont typeface="Arial" panose="020B0604020202020204" pitchFamily="34" charset="0"/>
        <a:buChar char="•"/>
        <a:defRPr sz="1350" kern="1200">
          <a:solidFill>
            <a:schemeClr val="tx1"/>
          </a:solidFill>
          <a:latin typeface="Source Sans Pro Light" panose="020B04030304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6323" r="20104"/>
          <a:stretch/>
        </p:blipFill>
        <p:spPr>
          <a:xfrm>
            <a:off x="-36512" y="-177828"/>
            <a:ext cx="9217024" cy="7035828"/>
          </a:xfrm>
        </p:spPr>
      </p:pic>
      <p:sp>
        <p:nvSpPr>
          <p:cNvPr id="4" name="Tekstvak 3"/>
          <p:cNvSpPr txBox="1"/>
          <p:nvPr/>
        </p:nvSpPr>
        <p:spPr>
          <a:xfrm>
            <a:off x="-36512" y="1640994"/>
            <a:ext cx="9217023" cy="707886"/>
          </a:xfrm>
          <a:prstGeom prst="rect">
            <a:avLst/>
          </a:prstGeom>
          <a:solidFill>
            <a:srgbClr val="1B337C">
              <a:alpha val="60000"/>
            </a:srgbClr>
          </a:solidFill>
        </p:spPr>
        <p:txBody>
          <a:bodyPr wrap="square" rtlCol="0">
            <a:spAutoFit/>
          </a:bodyPr>
          <a:lstStyle/>
          <a:p>
            <a:pPr algn="ctr"/>
            <a:r>
              <a:rPr lang="nl-NL" sz="4000" dirty="0" smtClean="0">
                <a:solidFill>
                  <a:schemeClr val="bg2"/>
                </a:solidFill>
                <a:effectLst>
                  <a:outerShdw blurRad="38100" dist="38100" dir="2700000" algn="tl">
                    <a:srgbClr val="000000">
                      <a:alpha val="43137"/>
                    </a:srgbClr>
                  </a:outerShdw>
                </a:effectLst>
                <a:latin typeface="Source Sans Pro" panose="020B0503030403020204" pitchFamily="34" charset="0"/>
              </a:rPr>
              <a:t>Transport en Logistiek Nederland</a:t>
            </a:r>
            <a:endParaRPr lang="nl-NL" sz="4000" dirty="0">
              <a:solidFill>
                <a:schemeClr val="bg2"/>
              </a:solidFill>
              <a:effectLst>
                <a:outerShdw blurRad="38100" dist="38100" dir="2700000" algn="tl">
                  <a:srgbClr val="000000">
                    <a:alpha val="43137"/>
                  </a:srgbClr>
                </a:outerShdw>
              </a:effectLst>
              <a:latin typeface="Source Sans Pro" panose="020B0503030403020204" pitchFamily="34" charset="0"/>
            </a:endParaRPr>
          </a:p>
        </p:txBody>
      </p:sp>
      <p:sp>
        <p:nvSpPr>
          <p:cNvPr id="8" name="Tekstvak 7"/>
          <p:cNvSpPr txBox="1"/>
          <p:nvPr/>
        </p:nvSpPr>
        <p:spPr>
          <a:xfrm>
            <a:off x="-36513" y="2564904"/>
            <a:ext cx="9217023" cy="369332"/>
          </a:xfrm>
          <a:prstGeom prst="rect">
            <a:avLst/>
          </a:prstGeom>
          <a:solidFill>
            <a:schemeClr val="bg1">
              <a:lumMod val="95000"/>
              <a:alpha val="60000"/>
            </a:schemeClr>
          </a:solidFill>
        </p:spPr>
        <p:txBody>
          <a:bodyPr wrap="square" rtlCol="0">
            <a:spAutoFit/>
          </a:bodyPr>
          <a:lstStyle/>
          <a:p>
            <a:pPr algn="ctr"/>
            <a:r>
              <a:rPr lang="nl-NL" dirty="0" smtClean="0">
                <a:latin typeface="Source Sans Pro" panose="020B0503030403020204" pitchFamily="34" charset="0"/>
              </a:rPr>
              <a:t>Symposium Afvallogistiek 7 november 2018 Paul van der Linde</a:t>
            </a:r>
            <a:endParaRPr lang="nl-NL" dirty="0">
              <a:latin typeface="Source Sans Pro" panose="020B0503030403020204" pitchFamily="34" charset="0"/>
            </a:endParaRPr>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880354"/>
            <a:ext cx="1491096" cy="824613"/>
          </a:xfrm>
          <a:prstGeom prst="rect">
            <a:avLst/>
          </a:prstGeom>
        </p:spPr>
      </p:pic>
    </p:spTree>
    <p:extLst>
      <p:ext uri="{BB962C8B-B14F-4D97-AF65-F5344CB8AC3E}">
        <p14:creationId xmlns:p14="http://schemas.microsoft.com/office/powerpoint/2010/main" val="494023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2"/>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2206" r="12208"/>
          <a:stretch/>
        </p:blipFill>
        <p:spPr>
          <a:xfrm>
            <a:off x="-20564" y="-132340"/>
            <a:ext cx="9217025" cy="6857999"/>
          </a:xfrm>
        </p:spPr>
      </p:pic>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877272"/>
            <a:ext cx="1470516" cy="819311"/>
          </a:xfrm>
          <a:prstGeom prst="rect">
            <a:avLst/>
          </a:prstGeom>
        </p:spPr>
      </p:pic>
      <p:sp>
        <p:nvSpPr>
          <p:cNvPr id="6" name="Tekstvak 5"/>
          <p:cNvSpPr txBox="1"/>
          <p:nvPr/>
        </p:nvSpPr>
        <p:spPr>
          <a:xfrm>
            <a:off x="179512" y="908720"/>
            <a:ext cx="9227659" cy="2893100"/>
          </a:xfrm>
          <a:prstGeom prst="rect">
            <a:avLst/>
          </a:prstGeom>
          <a:solidFill>
            <a:srgbClr val="002060">
              <a:alpha val="70000"/>
            </a:srgbClr>
          </a:solidFill>
        </p:spPr>
        <p:txBody>
          <a:bodyPr wrap="square" rtlCol="0">
            <a:spAutoFit/>
          </a:bodyPr>
          <a:lstStyle/>
          <a:p>
            <a:pPr algn="ctr"/>
            <a:r>
              <a:rPr lang="nl-NL" sz="2800" b="1" dirty="0" smtClean="0">
                <a:solidFill>
                  <a:srgbClr val="FFFFFF"/>
                </a:solidFill>
              </a:rPr>
              <a:t>Vermindering restafval bedrijven</a:t>
            </a:r>
          </a:p>
          <a:p>
            <a:endParaRPr lang="nl-NL" sz="2800" b="1" dirty="0">
              <a:solidFill>
                <a:srgbClr val="FFFFFF"/>
              </a:solidFill>
            </a:endParaRPr>
          </a:p>
          <a:p>
            <a:r>
              <a:rPr lang="nl-NL" b="1" dirty="0" smtClean="0">
                <a:solidFill>
                  <a:srgbClr val="FFFFFF"/>
                </a:solidFill>
              </a:rPr>
              <a:t>Doel</a:t>
            </a:r>
            <a:r>
              <a:rPr lang="nl-NL" b="1" dirty="0">
                <a:solidFill>
                  <a:srgbClr val="FFFFFF"/>
                </a:solidFill>
              </a:rPr>
              <a:t>: meer nuttige toepassing uit </a:t>
            </a:r>
            <a:r>
              <a:rPr lang="nl-NL" b="1" dirty="0" smtClean="0">
                <a:solidFill>
                  <a:srgbClr val="FFFFFF"/>
                </a:solidFill>
              </a:rPr>
              <a:t>restafval, minder restafval in afvalverbranding</a:t>
            </a:r>
            <a:r>
              <a:rPr lang="nl-NL" b="1" dirty="0">
                <a:solidFill>
                  <a:srgbClr val="FFFFFF"/>
                </a:solidFill>
              </a:rPr>
              <a:t/>
            </a:r>
            <a:br>
              <a:rPr lang="nl-NL" b="1" dirty="0">
                <a:solidFill>
                  <a:srgbClr val="FFFFFF"/>
                </a:solidFill>
              </a:rPr>
            </a:br>
            <a:endParaRPr lang="nl-NL" b="1" dirty="0">
              <a:solidFill>
                <a:srgbClr val="FFFFFF"/>
              </a:solidFill>
            </a:endParaRPr>
          </a:p>
          <a:p>
            <a:r>
              <a:rPr lang="nl-NL" b="1" dirty="0">
                <a:solidFill>
                  <a:srgbClr val="FFFFFF"/>
                </a:solidFill>
              </a:rPr>
              <a:t>Oplossing: meer gescheiden stromen</a:t>
            </a:r>
          </a:p>
          <a:p>
            <a:r>
              <a:rPr lang="nl-NL" i="1" dirty="0" smtClean="0">
                <a:solidFill>
                  <a:srgbClr val="FFFFFF"/>
                </a:solidFill>
              </a:rPr>
              <a:t>Uitdagingen: prikkels; vergoeding voor inzameling verpakkingen, voorkomen </a:t>
            </a:r>
            <a:r>
              <a:rPr lang="nl-NL" i="1" dirty="0">
                <a:solidFill>
                  <a:srgbClr val="FFFFFF"/>
                </a:solidFill>
              </a:rPr>
              <a:t>van verontreiniging van reststromen</a:t>
            </a:r>
            <a:br>
              <a:rPr lang="nl-NL" i="1" dirty="0">
                <a:solidFill>
                  <a:srgbClr val="FFFFFF"/>
                </a:solidFill>
              </a:rPr>
            </a:br>
            <a:endParaRPr lang="nl-NL" i="1" dirty="0">
              <a:solidFill>
                <a:srgbClr val="FFFFFF"/>
              </a:solidFill>
            </a:endParaRPr>
          </a:p>
          <a:p>
            <a:r>
              <a:rPr lang="nl-NL" b="1" dirty="0">
                <a:solidFill>
                  <a:srgbClr val="FFFFFF"/>
                </a:solidFill>
              </a:rPr>
              <a:t>Gevolg: meer logistieke stromen, dus grotere uitdaging om dit efficiënt in te zamelen</a:t>
            </a:r>
            <a:endParaRPr lang="nl-NL" dirty="0">
              <a:solidFill>
                <a:srgbClr val="FFFFFF"/>
              </a:solidFill>
            </a:endParaRPr>
          </a:p>
        </p:txBody>
      </p:sp>
    </p:spTree>
    <p:extLst>
      <p:ext uri="{BB962C8B-B14F-4D97-AF65-F5344CB8AC3E}">
        <p14:creationId xmlns:p14="http://schemas.microsoft.com/office/powerpoint/2010/main" val="1769393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2"/>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4603" r="23631"/>
          <a:stretch/>
        </p:blipFill>
        <p:spPr>
          <a:xfrm>
            <a:off x="0" y="0"/>
            <a:ext cx="9218354" cy="6872147"/>
          </a:xfrm>
        </p:spPr>
      </p:pic>
      <p:sp>
        <p:nvSpPr>
          <p:cNvPr id="8" name="Tekstvak 7"/>
          <p:cNvSpPr txBox="1"/>
          <p:nvPr/>
        </p:nvSpPr>
        <p:spPr>
          <a:xfrm>
            <a:off x="0" y="1252625"/>
            <a:ext cx="9218354" cy="738664"/>
          </a:xfrm>
          <a:prstGeom prst="rect">
            <a:avLst/>
          </a:prstGeom>
          <a:solidFill>
            <a:schemeClr val="accent2">
              <a:alpha val="70000"/>
            </a:schemeClr>
          </a:solidFill>
        </p:spPr>
        <p:txBody>
          <a:bodyPr wrap="square" rtlCol="0">
            <a:spAutoFit/>
          </a:bodyPr>
          <a:lstStyle/>
          <a:p>
            <a:pPr algn="ctr"/>
            <a:r>
              <a:rPr lang="nl-NL" sz="4200" dirty="0">
                <a:solidFill>
                  <a:schemeClr val="bg1"/>
                </a:solidFill>
                <a:effectLst>
                  <a:outerShdw blurRad="38100" dist="38100" dir="2700000" algn="tl">
                    <a:srgbClr val="000000">
                      <a:alpha val="43137"/>
                    </a:srgbClr>
                  </a:outerShdw>
                </a:effectLst>
                <a:latin typeface="Source Sans Pro" panose="020B0503030403020204" pitchFamily="34" charset="0"/>
              </a:rPr>
              <a:t>Wie zijn wij?</a:t>
            </a:r>
          </a:p>
        </p:txBody>
      </p:sp>
      <p:sp>
        <p:nvSpPr>
          <p:cNvPr id="9" name="Tijdelijke aanduiding voor inhoud 7"/>
          <p:cNvSpPr txBox="1">
            <a:spLocks/>
          </p:cNvSpPr>
          <p:nvPr/>
        </p:nvSpPr>
        <p:spPr>
          <a:xfrm>
            <a:off x="1417089" y="2254577"/>
            <a:ext cx="6384175" cy="2362991"/>
          </a:xfrm>
          <a:prstGeom prst="rect">
            <a:avLst/>
          </a:prstGeom>
          <a:solidFill>
            <a:srgbClr val="FFFFFF">
              <a:alpha val="80000"/>
            </a:srgbClr>
          </a:solidFill>
        </p:spPr>
        <p:txBody>
          <a:bodyPr>
            <a:normAutofit fontScale="85000" lnSpcReduction="10000"/>
          </a:bodyPr>
          <a:lstStyle>
            <a:lvl1pPr marL="228600" indent="-228600" algn="l" defTabSz="914400" rtl="0" eaLnBrk="1" latinLnBrk="0" hangingPunct="1">
              <a:lnSpc>
                <a:spcPct val="90000"/>
              </a:lnSpc>
              <a:spcBef>
                <a:spcPts val="1000"/>
              </a:spcBef>
              <a:buClr>
                <a:srgbClr val="EF8200"/>
              </a:buClr>
              <a:buFont typeface="Arial" panose="020B0604020202020204" pitchFamily="34" charset="0"/>
              <a:buChar char="•"/>
              <a:defRPr sz="2800" kern="1200">
                <a:solidFill>
                  <a:schemeClr val="tx1"/>
                </a:solidFill>
                <a:latin typeface="Source Sans Pro Light" panose="020B0403030403020204" pitchFamily="34" charset="0"/>
                <a:ea typeface="+mn-ea"/>
                <a:cs typeface="+mn-cs"/>
              </a:defRPr>
            </a:lvl1pPr>
            <a:lvl2pPr marL="685800" indent="-228600" algn="l" defTabSz="914400" rtl="0" eaLnBrk="1" latinLnBrk="0" hangingPunct="1">
              <a:lnSpc>
                <a:spcPct val="90000"/>
              </a:lnSpc>
              <a:spcBef>
                <a:spcPts val="500"/>
              </a:spcBef>
              <a:buClr>
                <a:srgbClr val="EF8200"/>
              </a:buClr>
              <a:buFont typeface="Arial" panose="020B0604020202020204" pitchFamily="34" charset="0"/>
              <a:buChar char="•"/>
              <a:defRPr sz="2400" kern="1200">
                <a:solidFill>
                  <a:schemeClr val="tx1"/>
                </a:solidFill>
                <a:latin typeface="Source Sans Pro Light" panose="020B0403030403020204" pitchFamily="34" charset="0"/>
                <a:ea typeface="+mn-ea"/>
                <a:cs typeface="+mn-cs"/>
              </a:defRPr>
            </a:lvl2pPr>
            <a:lvl3pPr marL="1143000" indent="-228600" algn="l" defTabSz="914400" rtl="0" eaLnBrk="1" latinLnBrk="0" hangingPunct="1">
              <a:lnSpc>
                <a:spcPct val="90000"/>
              </a:lnSpc>
              <a:spcBef>
                <a:spcPts val="500"/>
              </a:spcBef>
              <a:buClr>
                <a:srgbClr val="EF8200"/>
              </a:buClr>
              <a:buFont typeface="Arial" panose="020B0604020202020204" pitchFamily="34" charset="0"/>
              <a:buChar char="•"/>
              <a:defRPr sz="2000" kern="1200">
                <a:solidFill>
                  <a:schemeClr val="tx1"/>
                </a:solidFill>
                <a:latin typeface="Source Sans Pro Light" panose="020B0403030403020204" pitchFamily="34" charset="0"/>
                <a:ea typeface="+mn-ea"/>
                <a:cs typeface="+mn-cs"/>
              </a:defRPr>
            </a:lvl3pPr>
            <a:lvl4pPr marL="1600200" indent="-228600" algn="l" defTabSz="914400" rtl="0" eaLnBrk="1" latinLnBrk="0" hangingPunct="1">
              <a:lnSpc>
                <a:spcPct val="90000"/>
              </a:lnSpc>
              <a:spcBef>
                <a:spcPts val="500"/>
              </a:spcBef>
              <a:buClr>
                <a:srgbClr val="EF8200"/>
              </a:buClr>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4pPr>
            <a:lvl5pPr marL="2057400" indent="-228600" algn="l" defTabSz="914400" rtl="0" eaLnBrk="1" latinLnBrk="0" hangingPunct="1">
              <a:lnSpc>
                <a:spcPct val="90000"/>
              </a:lnSpc>
              <a:spcBef>
                <a:spcPts val="500"/>
              </a:spcBef>
              <a:buClr>
                <a:srgbClr val="EF8200"/>
              </a:buClr>
              <a:buFont typeface="Arial" panose="020B0604020202020204" pitchFamily="34" charset="0"/>
              <a:buChar char="•"/>
              <a:defRPr sz="1800" kern="120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l-NL" sz="2100" dirty="0">
                <a:solidFill>
                  <a:schemeClr val="tx1">
                    <a:lumMod val="95000"/>
                    <a:lumOff val="5000"/>
                  </a:schemeClr>
                </a:solidFill>
                <a:latin typeface="Source Sans Pro" panose="020B0503030403020204" pitchFamily="34" charset="0"/>
              </a:rPr>
              <a:t/>
            </a:r>
            <a:br>
              <a:rPr lang="nl-NL" sz="2100" dirty="0">
                <a:solidFill>
                  <a:schemeClr val="tx1">
                    <a:lumMod val="95000"/>
                    <a:lumOff val="5000"/>
                  </a:schemeClr>
                </a:solidFill>
                <a:latin typeface="Source Sans Pro" panose="020B0503030403020204" pitchFamily="34" charset="0"/>
              </a:rPr>
            </a:br>
            <a:r>
              <a:rPr lang="nl-NL" dirty="0">
                <a:solidFill>
                  <a:schemeClr val="tx1">
                    <a:lumMod val="95000"/>
                    <a:lumOff val="5000"/>
                  </a:schemeClr>
                </a:solidFill>
                <a:latin typeface="Source Sans Pro" panose="020B0503030403020204" pitchFamily="34" charset="0"/>
              </a:rPr>
              <a:t>Transport en Logistiek Nederland (TLN) is dé ondernemersorganisatie voor wegtransportbedrijven en logistiek dienstverleners. TLN behartigt de belangen van nationaal en internationaal actieve bedrijven, variërend van kleine transportondernemingen tot grote logistieke dienstverleners</a:t>
            </a:r>
            <a:r>
              <a:rPr lang="nl-NL" dirty="0" smtClean="0">
                <a:solidFill>
                  <a:schemeClr val="tx1">
                    <a:lumMod val="95000"/>
                    <a:lumOff val="5000"/>
                  </a:schemeClr>
                </a:solidFill>
                <a:latin typeface="Source Sans Pro" panose="020B0503030403020204" pitchFamily="34" charset="0"/>
              </a:rPr>
              <a:t>.</a:t>
            </a:r>
          </a:p>
          <a:p>
            <a:pPr marL="0" indent="0" algn="ctr">
              <a:buNone/>
            </a:pPr>
            <a:endParaRPr lang="nl-NL" dirty="0">
              <a:solidFill>
                <a:schemeClr val="tx1">
                  <a:lumMod val="95000"/>
                  <a:lumOff val="5000"/>
                </a:schemeClr>
              </a:solidFill>
              <a:latin typeface="Source Sans Pro" panose="020B0503030403020204" pitchFamily="34" charset="0"/>
            </a:endParaRPr>
          </a:p>
          <a:p>
            <a:pPr marL="0" indent="0" algn="ctr">
              <a:buNone/>
            </a:pPr>
            <a:endParaRPr lang="nl-NL" dirty="0">
              <a:solidFill>
                <a:schemeClr val="tx1">
                  <a:lumMod val="95000"/>
                  <a:lumOff val="5000"/>
                </a:schemeClr>
              </a:solidFill>
              <a:latin typeface="Source Sans Pro" panose="020B0503030403020204" pitchFamily="34" charset="0"/>
            </a:endParaRPr>
          </a:p>
          <a:p>
            <a:endParaRPr lang="nl-NL" sz="2100" dirty="0"/>
          </a:p>
        </p:txBody>
      </p:sp>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880311"/>
            <a:ext cx="1470516" cy="813232"/>
          </a:xfrm>
          <a:prstGeom prst="rect">
            <a:avLst/>
          </a:prstGeom>
        </p:spPr>
      </p:pic>
    </p:spTree>
    <p:extLst>
      <p:ext uri="{BB962C8B-B14F-4D97-AF65-F5344CB8AC3E}">
        <p14:creationId xmlns:p14="http://schemas.microsoft.com/office/powerpoint/2010/main" val="2966113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Tijdelijke aanduiding voor afbeelding 2"/>
          <p:cNvPicPr>
            <a:picLocks noChangeAspect="1"/>
          </p:cNvPicPr>
          <p:nvPr/>
        </p:nvPicPr>
        <p:blipFill rotWithShape="1">
          <a:blip r:embed="rId2" cstate="print">
            <a:extLst>
              <a:ext uri="{28A0092B-C50C-407E-A947-70E740481C1C}">
                <a14:useLocalDpi xmlns:a14="http://schemas.microsoft.com/office/drawing/2010/main" val="0"/>
              </a:ext>
            </a:extLst>
          </a:blip>
          <a:srcRect t="15413" r="24518" b="2987"/>
          <a:stretch/>
        </p:blipFill>
        <p:spPr>
          <a:xfrm>
            <a:off x="-324544" y="-16473"/>
            <a:ext cx="9616481" cy="6930007"/>
          </a:xfrm>
          <a:prstGeom prst="rect">
            <a:avLst/>
          </a:prstGeom>
        </p:spPr>
      </p:pic>
      <p:sp>
        <p:nvSpPr>
          <p:cNvPr id="8" name="Tekstvak 7"/>
          <p:cNvSpPr txBox="1"/>
          <p:nvPr/>
        </p:nvSpPr>
        <p:spPr>
          <a:xfrm>
            <a:off x="3450059" y="2893474"/>
            <a:ext cx="2067273" cy="1107996"/>
          </a:xfrm>
          <a:prstGeom prst="rect">
            <a:avLst/>
          </a:prstGeom>
          <a:solidFill>
            <a:srgbClr val="F07F00">
              <a:alpha val="70000"/>
            </a:srgbClr>
          </a:solidFill>
        </p:spPr>
        <p:txBody>
          <a:bodyPr wrap="square" rtlCol="0">
            <a:spAutoFit/>
          </a:bodyPr>
          <a:lstStyle/>
          <a:p>
            <a:pPr algn="ctr"/>
            <a:r>
              <a:rPr lang="nl-NL" sz="2200" b="1" dirty="0">
                <a:solidFill>
                  <a:schemeClr val="bg1"/>
                </a:solidFill>
                <a:latin typeface="Source Sans Pro" panose="020B0503030403020204" pitchFamily="34" charset="0"/>
              </a:rPr>
              <a:t>Transport en Logistiek </a:t>
            </a:r>
          </a:p>
          <a:p>
            <a:pPr algn="ctr"/>
            <a:r>
              <a:rPr lang="nl-NL" sz="2200" b="1" dirty="0">
                <a:solidFill>
                  <a:schemeClr val="bg1"/>
                </a:solidFill>
                <a:latin typeface="Source Sans Pro" panose="020B0503030403020204" pitchFamily="34" charset="0"/>
              </a:rPr>
              <a:t>Nederland</a:t>
            </a:r>
          </a:p>
        </p:txBody>
      </p:sp>
      <p:sp>
        <p:nvSpPr>
          <p:cNvPr id="11" name="Tekstvak 10"/>
          <p:cNvSpPr txBox="1"/>
          <p:nvPr/>
        </p:nvSpPr>
        <p:spPr>
          <a:xfrm>
            <a:off x="6143145" y="3717032"/>
            <a:ext cx="2295503" cy="830997"/>
          </a:xfrm>
          <a:prstGeom prst="rect">
            <a:avLst/>
          </a:prstGeom>
          <a:solidFill>
            <a:schemeClr val="tx1">
              <a:alpha val="70000"/>
            </a:schemeClr>
          </a:solidFill>
        </p:spPr>
        <p:txBody>
          <a:bodyPr wrap="square" rtlCol="0">
            <a:spAutoFit/>
          </a:bodyPr>
          <a:lstStyle/>
          <a:p>
            <a:pPr algn="ctr"/>
            <a:r>
              <a:rPr lang="nl-NL" sz="2400" dirty="0" smtClean="0">
                <a:solidFill>
                  <a:schemeClr val="bg1"/>
                </a:solidFill>
                <a:effectLst>
                  <a:outerShdw blurRad="38100" dist="38100" dir="2700000" algn="tl">
                    <a:srgbClr val="000000">
                      <a:alpha val="43137"/>
                    </a:srgbClr>
                  </a:outerShdw>
                </a:effectLst>
                <a:latin typeface="Source Sans Pro" panose="020B0503030403020204" pitchFamily="34" charset="0"/>
              </a:rPr>
              <a:t>Afvalstoffen-</a:t>
            </a:r>
          </a:p>
          <a:p>
            <a:pPr algn="ctr"/>
            <a:r>
              <a:rPr lang="nl-NL" sz="2400" dirty="0" smtClean="0">
                <a:solidFill>
                  <a:schemeClr val="bg1"/>
                </a:solidFill>
                <a:effectLst>
                  <a:outerShdw blurRad="38100" dist="38100" dir="2700000" algn="tl">
                    <a:srgbClr val="000000">
                      <a:alpha val="43137"/>
                    </a:srgbClr>
                  </a:outerShdw>
                </a:effectLst>
                <a:latin typeface="Source Sans Pro" panose="020B0503030403020204" pitchFamily="34" charset="0"/>
              </a:rPr>
              <a:t>transport</a:t>
            </a:r>
            <a:endParaRPr lang="nl-NL" sz="2400"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sp>
        <p:nvSpPr>
          <p:cNvPr id="12" name="Tekstvak 11"/>
          <p:cNvSpPr txBox="1"/>
          <p:nvPr/>
        </p:nvSpPr>
        <p:spPr>
          <a:xfrm>
            <a:off x="4067944" y="4725145"/>
            <a:ext cx="1653244" cy="830997"/>
          </a:xfrm>
          <a:prstGeom prst="rect">
            <a:avLst/>
          </a:prstGeom>
          <a:solidFill>
            <a:srgbClr val="1B337C">
              <a:alpha val="70000"/>
            </a:srgbClr>
          </a:solidFill>
        </p:spPr>
        <p:txBody>
          <a:bodyPr wrap="square" rtlCol="0">
            <a:spAutoFit/>
          </a:bodyPr>
          <a:lstStyle/>
          <a:p>
            <a:pPr algn="ctr"/>
            <a:r>
              <a:rPr lang="nl-NL" sz="2400" dirty="0" smtClean="0">
                <a:solidFill>
                  <a:schemeClr val="bg1"/>
                </a:solidFill>
                <a:effectLst>
                  <a:outerShdw blurRad="38100" dist="38100" dir="2700000" algn="tl">
                    <a:srgbClr val="000000">
                      <a:alpha val="43137"/>
                    </a:srgbClr>
                  </a:outerShdw>
                </a:effectLst>
                <a:latin typeface="Source Sans Pro" panose="020B0503030403020204" pitchFamily="34" charset="0"/>
              </a:rPr>
              <a:t>Kiepauto-</a:t>
            </a:r>
            <a:br>
              <a:rPr lang="nl-NL" sz="2400" dirty="0" smtClean="0">
                <a:solidFill>
                  <a:schemeClr val="bg1"/>
                </a:solidFill>
                <a:effectLst>
                  <a:outerShdw blurRad="38100" dist="38100" dir="2700000" algn="tl">
                    <a:srgbClr val="000000">
                      <a:alpha val="43137"/>
                    </a:srgbClr>
                  </a:outerShdw>
                </a:effectLst>
                <a:latin typeface="Source Sans Pro" panose="020B0503030403020204" pitchFamily="34" charset="0"/>
              </a:rPr>
            </a:br>
            <a:r>
              <a:rPr lang="nl-NL" sz="2400" dirty="0" smtClean="0">
                <a:solidFill>
                  <a:schemeClr val="bg1"/>
                </a:solidFill>
                <a:effectLst>
                  <a:outerShdw blurRad="38100" dist="38100" dir="2700000" algn="tl">
                    <a:srgbClr val="000000">
                      <a:alpha val="43137"/>
                    </a:srgbClr>
                  </a:outerShdw>
                </a:effectLst>
                <a:latin typeface="Source Sans Pro" panose="020B0503030403020204" pitchFamily="34" charset="0"/>
              </a:rPr>
              <a:t>bedrijven</a:t>
            </a:r>
            <a:endParaRPr lang="nl-NL" sz="2400"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sp>
        <p:nvSpPr>
          <p:cNvPr id="13" name="Tekstvak 12"/>
          <p:cNvSpPr txBox="1"/>
          <p:nvPr/>
        </p:nvSpPr>
        <p:spPr>
          <a:xfrm>
            <a:off x="899592" y="874161"/>
            <a:ext cx="1950374" cy="369332"/>
          </a:xfrm>
          <a:prstGeom prst="rect">
            <a:avLst/>
          </a:prstGeom>
          <a:solidFill>
            <a:srgbClr val="B0292F">
              <a:alpha val="70000"/>
            </a:srgbClr>
          </a:solidFill>
        </p:spPr>
        <p:txBody>
          <a:bodyPr wrap="square" rtlCol="0">
            <a:spAutoFit/>
          </a:bodyPr>
          <a:lstStyle/>
          <a:p>
            <a:pPr algn="ctr"/>
            <a:r>
              <a:rPr lang="nl-NL" dirty="0" smtClean="0">
                <a:solidFill>
                  <a:schemeClr val="bg1"/>
                </a:solidFill>
                <a:effectLst>
                  <a:outerShdw blurRad="38100" dist="38100" dir="2700000" algn="tl">
                    <a:srgbClr val="000000">
                      <a:alpha val="43137"/>
                    </a:srgbClr>
                  </a:outerShdw>
                </a:effectLst>
                <a:latin typeface="Source Sans Pro" panose="020B0503030403020204" pitchFamily="34" charset="0"/>
              </a:rPr>
              <a:t>veevervoer</a:t>
            </a:r>
            <a:endParaRPr lang="nl-NL"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sp>
        <p:nvSpPr>
          <p:cNvPr id="14" name="Tekstvak 13"/>
          <p:cNvSpPr txBox="1"/>
          <p:nvPr/>
        </p:nvSpPr>
        <p:spPr>
          <a:xfrm>
            <a:off x="3748747" y="1270318"/>
            <a:ext cx="1972441" cy="400110"/>
          </a:xfrm>
          <a:prstGeom prst="rect">
            <a:avLst/>
          </a:prstGeom>
          <a:solidFill>
            <a:schemeClr val="bg2">
              <a:lumMod val="75000"/>
              <a:alpha val="70000"/>
            </a:schemeClr>
          </a:solidFill>
        </p:spPr>
        <p:txBody>
          <a:bodyPr wrap="square" rtlCol="0">
            <a:spAutoFit/>
          </a:bodyPr>
          <a:lstStyle/>
          <a:p>
            <a:pPr algn="ctr"/>
            <a:r>
              <a:rPr lang="nl-NL" sz="2000" dirty="0">
                <a:solidFill>
                  <a:schemeClr val="bg1"/>
                </a:solidFill>
                <a:effectLst>
                  <a:outerShdw blurRad="38100" dist="38100" dir="2700000" algn="tl">
                    <a:srgbClr val="000000">
                      <a:alpha val="43137"/>
                    </a:srgbClr>
                  </a:outerShdw>
                </a:effectLst>
                <a:latin typeface="Source Sans Pro" panose="020B0503030403020204" pitchFamily="34" charset="0"/>
              </a:rPr>
              <a:t>16 deelmarkten</a:t>
            </a:r>
          </a:p>
        </p:txBody>
      </p:sp>
      <p:sp>
        <p:nvSpPr>
          <p:cNvPr id="15" name="Tekstvak 14"/>
          <p:cNvSpPr txBox="1"/>
          <p:nvPr/>
        </p:nvSpPr>
        <p:spPr>
          <a:xfrm>
            <a:off x="6321975" y="2463646"/>
            <a:ext cx="2672108" cy="338554"/>
          </a:xfrm>
          <a:prstGeom prst="rect">
            <a:avLst/>
          </a:prstGeom>
          <a:solidFill>
            <a:srgbClr val="1B337C">
              <a:alpha val="70000"/>
            </a:srgbClr>
          </a:solidFill>
        </p:spPr>
        <p:txBody>
          <a:bodyPr wrap="square" rtlCol="0">
            <a:spAutoFit/>
          </a:bodyPr>
          <a:lstStyle/>
          <a:p>
            <a:pPr algn="ctr"/>
            <a:r>
              <a:rPr lang="nl-NL" sz="1600" b="1" dirty="0" smtClean="0">
                <a:solidFill>
                  <a:schemeClr val="bg1"/>
                </a:solidFill>
                <a:effectLst>
                  <a:outerShdw blurRad="38100" dist="38100" dir="2700000" algn="tl">
                    <a:srgbClr val="000000">
                      <a:alpha val="43137"/>
                    </a:srgbClr>
                  </a:outerShdw>
                </a:effectLst>
                <a:latin typeface="Source Sans Pro" panose="020B0503030403020204" pitchFamily="34" charset="0"/>
              </a:rPr>
              <a:t>Bouwmaterialenvervoer</a:t>
            </a:r>
            <a:endParaRPr lang="nl-NL" sz="1400"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sp>
        <p:nvSpPr>
          <p:cNvPr id="16" name="Tekstvak 15"/>
          <p:cNvSpPr txBox="1"/>
          <p:nvPr/>
        </p:nvSpPr>
        <p:spPr>
          <a:xfrm>
            <a:off x="1259632" y="4255901"/>
            <a:ext cx="2547725" cy="369332"/>
          </a:xfrm>
          <a:prstGeom prst="rect">
            <a:avLst/>
          </a:prstGeom>
          <a:solidFill>
            <a:srgbClr val="B0292F">
              <a:alpha val="70000"/>
            </a:srgbClr>
          </a:solidFill>
        </p:spPr>
        <p:txBody>
          <a:bodyPr wrap="square" rtlCol="0">
            <a:spAutoFit/>
          </a:bodyPr>
          <a:lstStyle/>
          <a:p>
            <a:r>
              <a:rPr lang="nl-NL" b="1" dirty="0" smtClean="0">
                <a:solidFill>
                  <a:schemeClr val="bg1"/>
                </a:solidFill>
                <a:effectLst>
                  <a:outerShdw blurRad="38100" dist="38100" dir="2700000" algn="tl">
                    <a:srgbClr val="000000">
                      <a:alpha val="43137"/>
                    </a:srgbClr>
                  </a:outerShdw>
                </a:effectLst>
                <a:latin typeface="Source Sans Pro" panose="020B0503030403020204" pitchFamily="34" charset="0"/>
              </a:rPr>
              <a:t>Distributievervoer</a:t>
            </a:r>
            <a:endParaRPr lang="nl-NL" b="1"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sp>
        <p:nvSpPr>
          <p:cNvPr id="17" name="Tekstvak 16"/>
          <p:cNvSpPr txBox="1"/>
          <p:nvPr/>
        </p:nvSpPr>
        <p:spPr>
          <a:xfrm>
            <a:off x="683568" y="5115304"/>
            <a:ext cx="2134026" cy="400110"/>
          </a:xfrm>
          <a:prstGeom prst="rect">
            <a:avLst/>
          </a:prstGeom>
          <a:solidFill>
            <a:schemeClr val="bg2">
              <a:lumMod val="90000"/>
              <a:alpha val="70000"/>
            </a:schemeClr>
          </a:solidFill>
        </p:spPr>
        <p:txBody>
          <a:bodyPr wrap="square" rtlCol="0">
            <a:spAutoFit/>
          </a:bodyPr>
          <a:lstStyle/>
          <a:p>
            <a:pPr algn="ctr"/>
            <a:r>
              <a:rPr lang="nl-NL" sz="2000" b="1" dirty="0" smtClean="0">
                <a:solidFill>
                  <a:schemeClr val="bg1"/>
                </a:solidFill>
                <a:effectLst>
                  <a:outerShdw blurRad="38100" dist="38100" dir="2700000" algn="tl">
                    <a:srgbClr val="000000">
                      <a:alpha val="43137"/>
                    </a:srgbClr>
                  </a:outerShdw>
                </a:effectLst>
                <a:latin typeface="Source Sans Pro" panose="020B0503030403020204" pitchFamily="34" charset="0"/>
              </a:rPr>
              <a:t>ferrytransport</a:t>
            </a:r>
            <a:endParaRPr lang="nl-NL" sz="2000" b="1"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sp>
        <p:nvSpPr>
          <p:cNvPr id="18" name="Tekstvak 17"/>
          <p:cNvSpPr txBox="1"/>
          <p:nvPr/>
        </p:nvSpPr>
        <p:spPr>
          <a:xfrm>
            <a:off x="3592239" y="1895635"/>
            <a:ext cx="2401569" cy="400110"/>
          </a:xfrm>
          <a:prstGeom prst="rect">
            <a:avLst/>
          </a:prstGeom>
          <a:solidFill>
            <a:srgbClr val="B0292F">
              <a:alpha val="70000"/>
            </a:srgbClr>
          </a:solidFill>
        </p:spPr>
        <p:txBody>
          <a:bodyPr wrap="square" rtlCol="0">
            <a:spAutoFit/>
          </a:bodyPr>
          <a:lstStyle/>
          <a:p>
            <a:pPr algn="ctr"/>
            <a:r>
              <a:rPr lang="nl-NL" sz="2000" dirty="0" smtClean="0">
                <a:solidFill>
                  <a:schemeClr val="bg1"/>
                </a:solidFill>
                <a:effectLst>
                  <a:outerShdw blurRad="38100" dist="38100" dir="2700000" algn="tl">
                    <a:srgbClr val="000000">
                      <a:alpha val="43137"/>
                    </a:srgbClr>
                  </a:outerShdw>
                </a:effectLst>
                <a:latin typeface="Source Sans Pro" panose="020B0503030403020204" pitchFamily="34" charset="0"/>
              </a:rPr>
              <a:t>koelvervoer</a:t>
            </a:r>
            <a:endParaRPr lang="nl-NL" sz="2000"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sp>
        <p:nvSpPr>
          <p:cNvPr id="21" name="Tekstvak 20"/>
          <p:cNvSpPr txBox="1"/>
          <p:nvPr/>
        </p:nvSpPr>
        <p:spPr>
          <a:xfrm>
            <a:off x="403193" y="3147390"/>
            <a:ext cx="1658131" cy="346249"/>
          </a:xfrm>
          <a:prstGeom prst="rect">
            <a:avLst/>
          </a:prstGeom>
          <a:solidFill>
            <a:srgbClr val="1B337C">
              <a:alpha val="70000"/>
            </a:srgbClr>
          </a:solidFill>
        </p:spPr>
        <p:txBody>
          <a:bodyPr wrap="square" rtlCol="0">
            <a:spAutoFit/>
          </a:bodyPr>
          <a:lstStyle/>
          <a:p>
            <a:pPr algn="ctr"/>
            <a:r>
              <a:rPr lang="nl-NL" sz="1650" dirty="0" smtClean="0">
                <a:solidFill>
                  <a:schemeClr val="bg1"/>
                </a:solidFill>
                <a:effectLst>
                  <a:outerShdw blurRad="38100" dist="38100" dir="2700000" algn="tl">
                    <a:srgbClr val="000000">
                      <a:alpha val="43137"/>
                    </a:srgbClr>
                  </a:outerShdw>
                </a:effectLst>
                <a:latin typeface="Source Sans Pro" panose="020B0503030403020204" pitchFamily="34" charset="0"/>
              </a:rPr>
              <a:t>verhuizers</a:t>
            </a:r>
            <a:endParaRPr lang="nl-NL" sz="1650"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sp>
        <p:nvSpPr>
          <p:cNvPr id="22" name="Tekstvak 21"/>
          <p:cNvSpPr txBox="1"/>
          <p:nvPr/>
        </p:nvSpPr>
        <p:spPr>
          <a:xfrm>
            <a:off x="1259632" y="1895635"/>
            <a:ext cx="1658131" cy="600164"/>
          </a:xfrm>
          <a:prstGeom prst="rect">
            <a:avLst/>
          </a:prstGeom>
          <a:solidFill>
            <a:schemeClr val="bg2">
              <a:lumMod val="75000"/>
              <a:alpha val="70000"/>
            </a:schemeClr>
          </a:solidFill>
        </p:spPr>
        <p:txBody>
          <a:bodyPr wrap="square" rtlCol="0">
            <a:spAutoFit/>
          </a:bodyPr>
          <a:lstStyle/>
          <a:p>
            <a:pPr algn="ctr"/>
            <a:r>
              <a:rPr lang="nl-NL" sz="1650" dirty="0" smtClean="0">
                <a:solidFill>
                  <a:schemeClr val="bg1"/>
                </a:solidFill>
                <a:effectLst>
                  <a:outerShdw blurRad="38100" dist="38100" dir="2700000" algn="tl">
                    <a:srgbClr val="000000">
                      <a:alpha val="43137"/>
                    </a:srgbClr>
                  </a:outerShdw>
                </a:effectLst>
                <a:latin typeface="Source Sans Pro" panose="020B0503030403020204" pitchFamily="34" charset="0"/>
              </a:rPr>
              <a:t>Exceptioneel transport</a:t>
            </a:r>
            <a:endParaRPr lang="nl-NL" sz="1650"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sp>
        <p:nvSpPr>
          <p:cNvPr id="23" name="Tekstvak 22"/>
          <p:cNvSpPr txBox="1"/>
          <p:nvPr/>
        </p:nvSpPr>
        <p:spPr>
          <a:xfrm>
            <a:off x="6321975" y="1268760"/>
            <a:ext cx="2116673" cy="646331"/>
          </a:xfrm>
          <a:prstGeom prst="rect">
            <a:avLst/>
          </a:prstGeom>
          <a:solidFill>
            <a:schemeClr val="tx1">
              <a:alpha val="70000"/>
            </a:schemeClr>
          </a:solidFill>
        </p:spPr>
        <p:txBody>
          <a:bodyPr wrap="square" rtlCol="0">
            <a:spAutoFit/>
          </a:bodyPr>
          <a:lstStyle/>
          <a:p>
            <a:pPr algn="ctr"/>
            <a:r>
              <a:rPr lang="nl-NL" dirty="0" smtClean="0">
                <a:solidFill>
                  <a:schemeClr val="bg1"/>
                </a:solidFill>
                <a:effectLst>
                  <a:outerShdw blurRad="38100" dist="38100" dir="2700000" algn="tl">
                    <a:srgbClr val="000000">
                      <a:alpha val="43137"/>
                    </a:srgbClr>
                  </a:outerShdw>
                </a:effectLst>
                <a:latin typeface="Source Sans Pro" panose="020B0503030403020204" pitchFamily="34" charset="0"/>
              </a:rPr>
              <a:t>Tank- en siloververvoer</a:t>
            </a:r>
            <a:endParaRPr lang="nl-NL"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pic>
        <p:nvPicPr>
          <p:cNvPr id="20" name="Afbeelding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880311"/>
            <a:ext cx="1470516" cy="813232"/>
          </a:xfrm>
          <a:prstGeom prst="rect">
            <a:avLst/>
          </a:prstGeom>
        </p:spPr>
      </p:pic>
    </p:spTree>
    <p:extLst>
      <p:ext uri="{BB962C8B-B14F-4D97-AF65-F5344CB8AC3E}">
        <p14:creationId xmlns:p14="http://schemas.microsoft.com/office/powerpoint/2010/main" val="820926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2"/>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2206" r="12208"/>
          <a:stretch/>
        </p:blipFill>
        <p:spPr>
          <a:xfrm>
            <a:off x="-20564" y="-132340"/>
            <a:ext cx="9217025" cy="6857999"/>
          </a:xfrm>
        </p:spPr>
      </p:pic>
      <p:pic>
        <p:nvPicPr>
          <p:cNvPr id="12" name="Afbeelding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877272"/>
            <a:ext cx="1470516" cy="819311"/>
          </a:xfrm>
          <a:prstGeom prst="rect">
            <a:avLst/>
          </a:prstGeom>
        </p:spPr>
      </p:pic>
      <p:sp>
        <p:nvSpPr>
          <p:cNvPr id="6" name="Tekstvak 5"/>
          <p:cNvSpPr txBox="1"/>
          <p:nvPr/>
        </p:nvSpPr>
        <p:spPr>
          <a:xfrm>
            <a:off x="-15250" y="692696"/>
            <a:ext cx="9227659" cy="3262432"/>
          </a:xfrm>
          <a:prstGeom prst="rect">
            <a:avLst/>
          </a:prstGeom>
          <a:solidFill>
            <a:srgbClr val="002060">
              <a:alpha val="70000"/>
            </a:srgbClr>
          </a:solidFill>
        </p:spPr>
        <p:txBody>
          <a:bodyPr wrap="square" rtlCol="0">
            <a:spAutoFit/>
          </a:bodyPr>
          <a:lstStyle/>
          <a:p>
            <a:pPr algn="ctr"/>
            <a:r>
              <a:rPr lang="nl-NL" sz="2800" b="1" dirty="0" smtClean="0">
                <a:solidFill>
                  <a:schemeClr val="bg1"/>
                </a:solidFill>
              </a:rPr>
              <a:t>Van toekomstvisie naar project</a:t>
            </a:r>
          </a:p>
          <a:p>
            <a:pPr marL="342900" indent="-342900">
              <a:buFont typeface="Arial" panose="020B0604020202020204" pitchFamily="34" charset="0"/>
              <a:buChar char="•"/>
            </a:pPr>
            <a:endParaRPr lang="nl-NL" sz="2400" dirty="0">
              <a:solidFill>
                <a:schemeClr val="bg1"/>
              </a:solidFill>
            </a:endParaRPr>
          </a:p>
          <a:p>
            <a:pPr marL="342900" indent="-342900">
              <a:buFont typeface="Arial" panose="020B0604020202020204" pitchFamily="34" charset="0"/>
              <a:buChar char="•"/>
            </a:pPr>
            <a:r>
              <a:rPr lang="nl-NL" dirty="0" smtClean="0">
                <a:solidFill>
                  <a:schemeClr val="bg1"/>
                </a:solidFill>
              </a:rPr>
              <a:t>Zelfde </a:t>
            </a:r>
            <a:r>
              <a:rPr lang="nl-NL" dirty="0">
                <a:solidFill>
                  <a:schemeClr val="bg1"/>
                </a:solidFill>
              </a:rPr>
              <a:t>doelstellingen, dus aansluiting Green deal ZES</a:t>
            </a:r>
          </a:p>
          <a:p>
            <a:endParaRPr lang="nl-NL" dirty="0">
              <a:solidFill>
                <a:schemeClr val="bg1"/>
              </a:solidFill>
            </a:endParaRPr>
          </a:p>
          <a:p>
            <a:pPr marL="342900" indent="-342900">
              <a:buFont typeface="Arial" panose="020B0604020202020204" pitchFamily="34" charset="0"/>
              <a:buChar char="•"/>
            </a:pPr>
            <a:r>
              <a:rPr lang="nl-NL" dirty="0">
                <a:solidFill>
                  <a:schemeClr val="bg1"/>
                </a:solidFill>
              </a:rPr>
              <a:t>Projecten: Spaarnelanden (Haarlem)</a:t>
            </a:r>
          </a:p>
          <a:p>
            <a:endParaRPr lang="nl-NL" dirty="0">
              <a:solidFill>
                <a:schemeClr val="bg1"/>
              </a:solidFill>
            </a:endParaRPr>
          </a:p>
          <a:p>
            <a:pPr marL="342900" indent="-342900">
              <a:buFont typeface="Arial" panose="020B0604020202020204" pitchFamily="34" charset="0"/>
              <a:buChar char="•"/>
            </a:pPr>
            <a:r>
              <a:rPr lang="nl-NL" dirty="0">
                <a:solidFill>
                  <a:schemeClr val="bg1"/>
                </a:solidFill>
              </a:rPr>
              <a:t>Start Green </a:t>
            </a:r>
            <a:r>
              <a:rPr lang="nl-NL" dirty="0" err="1">
                <a:solidFill>
                  <a:schemeClr val="bg1"/>
                </a:solidFill>
              </a:rPr>
              <a:t>Collecting</a:t>
            </a:r>
            <a:r>
              <a:rPr lang="nl-NL" dirty="0">
                <a:solidFill>
                  <a:schemeClr val="bg1"/>
                </a:solidFill>
              </a:rPr>
              <a:t> Haarlem; 3 september, na 2 jaar voorbereiding</a:t>
            </a:r>
          </a:p>
          <a:p>
            <a:endParaRPr lang="nl-NL" dirty="0">
              <a:solidFill>
                <a:schemeClr val="bg1"/>
              </a:solidFill>
            </a:endParaRPr>
          </a:p>
          <a:p>
            <a:pPr marL="342900" indent="-342900">
              <a:buFont typeface="Arial" panose="020B0604020202020204" pitchFamily="34" charset="0"/>
              <a:buChar char="•"/>
            </a:pPr>
            <a:r>
              <a:rPr lang="nl-NL" dirty="0">
                <a:solidFill>
                  <a:schemeClr val="bg1"/>
                </a:solidFill>
              </a:rPr>
              <a:t>Duur project 6 maanden: </a:t>
            </a:r>
            <a:r>
              <a:rPr lang="nl-NL" dirty="0" err="1">
                <a:solidFill>
                  <a:schemeClr val="bg1"/>
                </a:solidFill>
              </a:rPr>
              <a:t>lessons</a:t>
            </a:r>
            <a:r>
              <a:rPr lang="nl-NL" dirty="0">
                <a:solidFill>
                  <a:schemeClr val="bg1"/>
                </a:solidFill>
              </a:rPr>
              <a:t> </a:t>
            </a:r>
            <a:r>
              <a:rPr lang="nl-NL" dirty="0" err="1">
                <a:solidFill>
                  <a:schemeClr val="bg1"/>
                </a:solidFill>
              </a:rPr>
              <a:t>learned</a:t>
            </a:r>
            <a:r>
              <a:rPr lang="nl-NL" dirty="0">
                <a:solidFill>
                  <a:schemeClr val="bg1"/>
                </a:solidFill>
              </a:rPr>
              <a:t>, aandachtspunten, succesfactoren, belemmeringen</a:t>
            </a:r>
            <a:r>
              <a:rPr lang="nl-NL" sz="2800" dirty="0"/>
              <a:t>, </a:t>
            </a:r>
          </a:p>
        </p:txBody>
      </p:sp>
    </p:spTree>
    <p:extLst>
      <p:ext uri="{BB962C8B-B14F-4D97-AF65-F5344CB8AC3E}">
        <p14:creationId xmlns:p14="http://schemas.microsoft.com/office/powerpoint/2010/main" val="924720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2"/>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11282" r="11681"/>
          <a:stretch/>
        </p:blipFill>
        <p:spPr>
          <a:xfrm>
            <a:off x="0" y="-243408"/>
            <a:ext cx="9217024" cy="6885384"/>
          </a:xfrm>
        </p:spPr>
      </p:pic>
      <p:pic>
        <p:nvPicPr>
          <p:cNvPr id="9" name="Afbeelding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117991"/>
            <a:ext cx="1038468" cy="578592"/>
          </a:xfrm>
          <a:prstGeom prst="rect">
            <a:avLst/>
          </a:prstGeom>
        </p:spPr>
      </p:pic>
      <p:sp>
        <p:nvSpPr>
          <p:cNvPr id="10" name="Tekstvak 9"/>
          <p:cNvSpPr txBox="1"/>
          <p:nvPr/>
        </p:nvSpPr>
        <p:spPr>
          <a:xfrm>
            <a:off x="735383" y="404664"/>
            <a:ext cx="7746257" cy="3354765"/>
          </a:xfrm>
          <a:prstGeom prst="rect">
            <a:avLst/>
          </a:prstGeom>
          <a:solidFill>
            <a:srgbClr val="ED7D31">
              <a:alpha val="80000"/>
            </a:srgbClr>
          </a:solidFill>
        </p:spPr>
        <p:txBody>
          <a:bodyPr wrap="square" rtlCol="0">
            <a:spAutoFit/>
          </a:bodyPr>
          <a:lstStyle/>
          <a:p>
            <a:pPr algn="ctr"/>
            <a:r>
              <a:rPr lang="nl-NL" sz="2800" b="1" dirty="0"/>
              <a:t>Green </a:t>
            </a:r>
            <a:r>
              <a:rPr lang="nl-NL" sz="2800" b="1" dirty="0" err="1"/>
              <a:t>Collecting</a:t>
            </a:r>
            <a:r>
              <a:rPr lang="nl-NL" sz="2800" b="1" dirty="0"/>
              <a:t> Haarlem: Vertrouwen </a:t>
            </a:r>
            <a:endParaRPr lang="nl-NL" sz="2800" b="1" dirty="0" smtClean="0"/>
          </a:p>
          <a:p>
            <a:pPr algn="ctr"/>
            <a:endParaRPr lang="nl-NL" sz="3200" dirty="0">
              <a:solidFill>
                <a:schemeClr val="bg1"/>
              </a:solidFill>
              <a:effectLst>
                <a:outerShdw blurRad="38100" dist="38100" dir="2700000" algn="tl">
                  <a:srgbClr val="000000">
                    <a:alpha val="43137"/>
                  </a:srgbClr>
                </a:outerShdw>
              </a:effectLst>
              <a:latin typeface="Source Sans Pro" panose="020B0503030403020204" pitchFamily="34" charset="0"/>
            </a:endParaRPr>
          </a:p>
          <a:p>
            <a:pPr marL="457200" indent="-457200">
              <a:buFont typeface="Arial" panose="020B0604020202020204" pitchFamily="34" charset="0"/>
              <a:buChar char="•"/>
            </a:pPr>
            <a:r>
              <a:rPr lang="nl-NL" b="1" dirty="0"/>
              <a:t>Koudwatervrees: overheden op commerciële markt</a:t>
            </a:r>
          </a:p>
          <a:p>
            <a:endParaRPr lang="nl-NL" b="1" dirty="0"/>
          </a:p>
          <a:p>
            <a:pPr marL="457200" indent="-457200">
              <a:buFont typeface="Arial" panose="020B0604020202020204" pitchFamily="34" charset="0"/>
              <a:buChar char="•"/>
            </a:pPr>
            <a:r>
              <a:rPr lang="nl-NL" b="1" dirty="0"/>
              <a:t>Wet markt en Overheid </a:t>
            </a:r>
          </a:p>
          <a:p>
            <a:pPr algn="ctr"/>
            <a:endParaRPr lang="nl-NL" sz="3200" dirty="0" smtClean="0">
              <a:solidFill>
                <a:schemeClr val="bg1"/>
              </a:solidFill>
              <a:effectLst>
                <a:outerShdw blurRad="38100" dist="38100" dir="2700000" algn="tl">
                  <a:srgbClr val="000000">
                    <a:alpha val="43137"/>
                  </a:srgbClr>
                </a:outerShdw>
              </a:effectLst>
              <a:latin typeface="Source Sans Pro" panose="020B0503030403020204" pitchFamily="34" charset="0"/>
            </a:endParaRPr>
          </a:p>
          <a:p>
            <a:pPr algn="ctr"/>
            <a:endParaRPr lang="nl-NL" sz="3200" dirty="0">
              <a:solidFill>
                <a:schemeClr val="bg1"/>
              </a:solidFill>
              <a:effectLst>
                <a:outerShdw blurRad="38100" dist="38100" dir="2700000" algn="tl">
                  <a:srgbClr val="000000">
                    <a:alpha val="43137"/>
                  </a:srgbClr>
                </a:outerShdw>
              </a:effectLst>
              <a:latin typeface="Source Sans Pro" panose="020B0503030403020204" pitchFamily="34" charset="0"/>
            </a:endParaRPr>
          </a:p>
          <a:p>
            <a:pPr algn="ctr"/>
            <a:endParaRPr lang="nl-NL" sz="3000" dirty="0">
              <a:solidFill>
                <a:schemeClr val="bg1"/>
              </a:solidFill>
              <a:effectLst>
                <a:outerShdw blurRad="38100" dist="38100" dir="2700000" algn="tl">
                  <a:srgbClr val="000000">
                    <a:alpha val="43137"/>
                  </a:srgbClr>
                </a:outerShdw>
              </a:effectLst>
              <a:latin typeface="Source Sans Pro" panose="020B0503030403020204" pitchFamily="34" charset="0"/>
            </a:endParaRPr>
          </a:p>
        </p:txBody>
      </p:sp>
    </p:spTree>
    <p:extLst>
      <p:ext uri="{BB962C8B-B14F-4D97-AF65-F5344CB8AC3E}">
        <p14:creationId xmlns:p14="http://schemas.microsoft.com/office/powerpoint/2010/main" val="2174205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2"/>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5205" r="5906"/>
          <a:stretch/>
        </p:blipFill>
        <p:spPr>
          <a:xfrm>
            <a:off x="-36512" y="-26619"/>
            <a:ext cx="9180512" cy="6884619"/>
          </a:xfr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117991"/>
            <a:ext cx="1038468" cy="578592"/>
          </a:xfrm>
          <a:prstGeom prst="rect">
            <a:avLst/>
          </a:prstGeom>
        </p:spPr>
      </p:pic>
      <p:sp>
        <p:nvSpPr>
          <p:cNvPr id="5" name="Tekstvak 4"/>
          <p:cNvSpPr txBox="1"/>
          <p:nvPr/>
        </p:nvSpPr>
        <p:spPr>
          <a:xfrm>
            <a:off x="683568" y="980728"/>
            <a:ext cx="7704856" cy="4124206"/>
          </a:xfrm>
          <a:prstGeom prst="rect">
            <a:avLst/>
          </a:prstGeom>
          <a:solidFill>
            <a:srgbClr val="ED7D31">
              <a:alpha val="80000"/>
            </a:srgbClr>
          </a:solidFill>
        </p:spPr>
        <p:txBody>
          <a:bodyPr wrap="square" rtlCol="0">
            <a:spAutoFit/>
          </a:bodyPr>
          <a:lstStyle/>
          <a:p>
            <a:pPr algn="ctr"/>
            <a:r>
              <a:rPr lang="nl-NL" b="1" dirty="0"/>
              <a:t> </a:t>
            </a:r>
            <a:r>
              <a:rPr lang="nl-NL" sz="2800" b="1" dirty="0" smtClean="0"/>
              <a:t>Green </a:t>
            </a:r>
            <a:r>
              <a:rPr lang="nl-NL" sz="2800" b="1" dirty="0" err="1" smtClean="0"/>
              <a:t>Collecting</a:t>
            </a:r>
            <a:r>
              <a:rPr lang="nl-NL" sz="2800" b="1" dirty="0" smtClean="0"/>
              <a:t> Haarlem: operationeel</a:t>
            </a:r>
            <a:endParaRPr lang="nl-NL" sz="2800" b="1" dirty="0"/>
          </a:p>
          <a:p>
            <a:pPr marL="285750" indent="-285750">
              <a:buFont typeface="Arial" panose="020B0604020202020204" pitchFamily="34" charset="0"/>
              <a:buChar char="•"/>
            </a:pPr>
            <a:endParaRPr lang="nl-NL" b="1" dirty="0" smtClean="0"/>
          </a:p>
          <a:p>
            <a:pPr marL="285750" indent="-285750">
              <a:buFont typeface="Arial" panose="020B0604020202020204" pitchFamily="34" charset="0"/>
              <a:buChar char="•"/>
            </a:pPr>
            <a:r>
              <a:rPr lang="nl-NL" b="1" dirty="0" smtClean="0"/>
              <a:t>Eerst </a:t>
            </a:r>
            <a:r>
              <a:rPr lang="nl-NL" b="1" dirty="0"/>
              <a:t>slim, dan schoon!</a:t>
            </a:r>
          </a:p>
          <a:p>
            <a:pPr marL="285750" indent="-285750">
              <a:buFont typeface="Arial" panose="020B0604020202020204" pitchFamily="34" charset="0"/>
              <a:buChar char="•"/>
            </a:pPr>
            <a:endParaRPr lang="nl-NL" b="1" dirty="0"/>
          </a:p>
          <a:p>
            <a:pPr marL="285750" indent="-285750">
              <a:buFont typeface="Arial" panose="020B0604020202020204" pitchFamily="34" charset="0"/>
              <a:buChar char="•"/>
            </a:pPr>
            <a:r>
              <a:rPr lang="nl-NL" b="1" dirty="0"/>
              <a:t>Wie gaat rijden? Concurrent bij jouw klanten?</a:t>
            </a:r>
          </a:p>
          <a:p>
            <a:r>
              <a:rPr lang="nl-NL" dirty="0" smtClean="0"/>
              <a:t>      </a:t>
            </a:r>
            <a:r>
              <a:rPr lang="nl-NL" i="1" dirty="0"/>
              <a:t>In Haarlem: Spaarnelanden en </a:t>
            </a:r>
            <a:r>
              <a:rPr lang="nl-NL" i="1" dirty="0" err="1"/>
              <a:t>GPGroot</a:t>
            </a:r>
            <a:r>
              <a:rPr lang="nl-NL" i="1" dirty="0"/>
              <a:t/>
            </a:r>
            <a:br>
              <a:rPr lang="nl-NL" i="1" dirty="0"/>
            </a:br>
            <a:endParaRPr lang="nl-NL" b="1" i="1" dirty="0"/>
          </a:p>
          <a:p>
            <a:pPr marL="285750" indent="-285750">
              <a:buFont typeface="Arial" panose="020B0604020202020204" pitchFamily="34" charset="0"/>
              <a:buChar char="•"/>
            </a:pPr>
            <a:r>
              <a:rPr lang="nl-NL" b="1" dirty="0"/>
              <a:t>Verschillende containers</a:t>
            </a:r>
            <a:r>
              <a:rPr lang="nl-NL" dirty="0"/>
              <a:t/>
            </a:r>
            <a:br>
              <a:rPr lang="nl-NL" dirty="0"/>
            </a:br>
            <a:endParaRPr lang="nl-NL" dirty="0"/>
          </a:p>
          <a:p>
            <a:pPr marL="285750" indent="-285750">
              <a:buFont typeface="Arial" panose="020B0604020202020204" pitchFamily="34" charset="0"/>
              <a:buChar char="•"/>
            </a:pPr>
            <a:r>
              <a:rPr lang="nl-NL" b="1" dirty="0"/>
              <a:t>Verschillende automatiserings- en </a:t>
            </a:r>
            <a:r>
              <a:rPr lang="nl-NL" b="1" dirty="0" smtClean="0"/>
              <a:t>routeplanningspakketten</a:t>
            </a:r>
          </a:p>
          <a:p>
            <a:r>
              <a:rPr lang="nl-NL" b="1" i="1" dirty="0"/>
              <a:t> </a:t>
            </a:r>
            <a:r>
              <a:rPr lang="nl-NL" b="1" i="1" dirty="0" smtClean="0"/>
              <a:t>    </a:t>
            </a:r>
            <a:r>
              <a:rPr lang="nl-NL" i="1" dirty="0" smtClean="0"/>
              <a:t>1 </a:t>
            </a:r>
            <a:r>
              <a:rPr lang="nl-NL" i="1" dirty="0"/>
              <a:t>platform; Openwaste.nl </a:t>
            </a:r>
            <a:br>
              <a:rPr lang="nl-NL" i="1" dirty="0"/>
            </a:br>
            <a:endParaRPr lang="nl-NL" dirty="0"/>
          </a:p>
          <a:p>
            <a:pPr marL="285750" indent="-285750">
              <a:buFont typeface="Arial" panose="020B0604020202020204" pitchFamily="34" charset="0"/>
              <a:buChar char="•"/>
            </a:pPr>
            <a:r>
              <a:rPr lang="nl-NL" b="1" dirty="0"/>
              <a:t>Wegen van containers</a:t>
            </a:r>
            <a:r>
              <a:rPr lang="nl-NL" dirty="0"/>
              <a:t/>
            </a:r>
            <a:br>
              <a:rPr lang="nl-NL" dirty="0"/>
            </a:br>
            <a:r>
              <a:rPr lang="nl-NL" i="1" dirty="0"/>
              <a:t>Alle containers voorzien van uitleesbare  stikker met barcode</a:t>
            </a:r>
          </a:p>
        </p:txBody>
      </p:sp>
    </p:spTree>
    <p:extLst>
      <p:ext uri="{BB962C8B-B14F-4D97-AF65-F5344CB8AC3E}">
        <p14:creationId xmlns:p14="http://schemas.microsoft.com/office/powerpoint/2010/main" val="77737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2"/>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5205" r="5906"/>
          <a:stretch/>
        </p:blipFill>
        <p:spPr>
          <a:xfrm>
            <a:off x="4840" y="-85318"/>
            <a:ext cx="9180512" cy="6884619"/>
          </a:xfr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117991"/>
            <a:ext cx="1038468" cy="578592"/>
          </a:xfrm>
          <a:prstGeom prst="rect">
            <a:avLst/>
          </a:prstGeom>
        </p:spPr>
      </p:pic>
      <p:sp>
        <p:nvSpPr>
          <p:cNvPr id="5" name="Tekstvak 4"/>
          <p:cNvSpPr txBox="1"/>
          <p:nvPr/>
        </p:nvSpPr>
        <p:spPr>
          <a:xfrm>
            <a:off x="827584" y="832879"/>
            <a:ext cx="7704856" cy="2893100"/>
          </a:xfrm>
          <a:prstGeom prst="rect">
            <a:avLst/>
          </a:prstGeom>
          <a:solidFill>
            <a:srgbClr val="ED7D31">
              <a:alpha val="80000"/>
            </a:srgbClr>
          </a:solidFill>
        </p:spPr>
        <p:txBody>
          <a:bodyPr wrap="square" rtlCol="0">
            <a:spAutoFit/>
          </a:bodyPr>
          <a:lstStyle/>
          <a:p>
            <a:pPr algn="ctr"/>
            <a:r>
              <a:rPr lang="nl-NL" b="1" dirty="0"/>
              <a:t> </a:t>
            </a:r>
            <a:r>
              <a:rPr lang="nl-NL" sz="2800" b="1" dirty="0" smtClean="0"/>
              <a:t>Green </a:t>
            </a:r>
            <a:r>
              <a:rPr lang="nl-NL" sz="2800" b="1" dirty="0" err="1" smtClean="0"/>
              <a:t>Collecting</a:t>
            </a:r>
            <a:r>
              <a:rPr lang="nl-NL" sz="2800" b="1" dirty="0" smtClean="0"/>
              <a:t> Haarlem: operationeel</a:t>
            </a:r>
          </a:p>
          <a:p>
            <a:endParaRPr lang="nl-NL" sz="2800" b="1" dirty="0" smtClean="0"/>
          </a:p>
          <a:p>
            <a:pPr marL="457200" indent="-457200">
              <a:buFont typeface="Arial" panose="020B0604020202020204" pitchFamily="34" charset="0"/>
              <a:buChar char="•"/>
            </a:pPr>
            <a:r>
              <a:rPr lang="nl-NL" b="1" dirty="0"/>
              <a:t>Specifieke </a:t>
            </a:r>
            <a:r>
              <a:rPr lang="nl-NL" b="1" dirty="0" smtClean="0"/>
              <a:t>wensen/afspraken klanten</a:t>
            </a:r>
            <a:endParaRPr lang="nl-NL" b="1" dirty="0"/>
          </a:p>
          <a:p>
            <a:r>
              <a:rPr lang="nl-NL" dirty="0"/>
              <a:t>   </a:t>
            </a:r>
            <a:r>
              <a:rPr lang="nl-NL" dirty="0" smtClean="0"/>
              <a:t>      </a:t>
            </a:r>
            <a:r>
              <a:rPr lang="nl-NL" i="1" dirty="0" smtClean="0"/>
              <a:t>Uitgangspunt </a:t>
            </a:r>
            <a:r>
              <a:rPr lang="nl-NL" i="1" dirty="0"/>
              <a:t>is 100% </a:t>
            </a:r>
            <a:r>
              <a:rPr lang="nl-NL" i="1" dirty="0" smtClean="0"/>
              <a:t>betrouwbaarheid</a:t>
            </a:r>
          </a:p>
          <a:p>
            <a:endParaRPr lang="nl-NL" i="1" dirty="0"/>
          </a:p>
          <a:p>
            <a:pPr marL="457200" indent="-457200">
              <a:buFont typeface="Arial" panose="020B0604020202020204" pitchFamily="34" charset="0"/>
              <a:buChar char="•"/>
            </a:pPr>
            <a:r>
              <a:rPr lang="nl-NL" b="1" dirty="0"/>
              <a:t>Waar gaat afval heen na inzameling?</a:t>
            </a:r>
            <a:r>
              <a:rPr lang="nl-NL" dirty="0"/>
              <a:t/>
            </a:r>
            <a:br>
              <a:rPr lang="nl-NL" dirty="0"/>
            </a:br>
            <a:r>
              <a:rPr lang="nl-NL" i="1" dirty="0"/>
              <a:t>In Haarlem AEB, maar wat als dat anders is? </a:t>
            </a:r>
            <a:br>
              <a:rPr lang="nl-NL" i="1" dirty="0"/>
            </a:br>
            <a:r>
              <a:rPr lang="nl-NL" i="1" dirty="0"/>
              <a:t>Voorkomen: extra verkeer buiten de </a:t>
            </a:r>
            <a:r>
              <a:rPr lang="nl-NL" i="1" dirty="0" smtClean="0"/>
              <a:t>binnensteden</a:t>
            </a:r>
            <a:endParaRPr lang="nl-NL" b="1" dirty="0"/>
          </a:p>
          <a:p>
            <a:pPr marL="285750" indent="-285750">
              <a:buFont typeface="Arial" panose="020B0604020202020204" pitchFamily="34" charset="0"/>
              <a:buChar char="•"/>
            </a:pPr>
            <a:endParaRPr lang="nl-NL" b="1" dirty="0" smtClean="0"/>
          </a:p>
        </p:txBody>
      </p:sp>
    </p:spTree>
    <p:extLst>
      <p:ext uri="{BB962C8B-B14F-4D97-AF65-F5344CB8AC3E}">
        <p14:creationId xmlns:p14="http://schemas.microsoft.com/office/powerpoint/2010/main" val="4158661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2"/>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2096" b="2096"/>
          <a:stretch/>
        </p:blipFill>
        <p:spPr>
          <a:xfrm>
            <a:off x="0" y="20343"/>
            <a:ext cx="9144000" cy="6510338"/>
          </a:xfr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117991"/>
            <a:ext cx="1038468" cy="578592"/>
          </a:xfrm>
          <a:prstGeom prst="rect">
            <a:avLst/>
          </a:prstGeom>
        </p:spPr>
      </p:pic>
      <p:sp>
        <p:nvSpPr>
          <p:cNvPr id="5" name="Tekstvak 4"/>
          <p:cNvSpPr txBox="1"/>
          <p:nvPr/>
        </p:nvSpPr>
        <p:spPr>
          <a:xfrm>
            <a:off x="971600" y="1745093"/>
            <a:ext cx="7704856" cy="2585323"/>
          </a:xfrm>
          <a:prstGeom prst="rect">
            <a:avLst/>
          </a:prstGeom>
          <a:solidFill>
            <a:srgbClr val="ED7D31">
              <a:alpha val="80000"/>
            </a:srgbClr>
          </a:solidFill>
        </p:spPr>
        <p:txBody>
          <a:bodyPr wrap="square" rtlCol="0">
            <a:spAutoFit/>
          </a:bodyPr>
          <a:lstStyle/>
          <a:p>
            <a:pPr algn="ctr"/>
            <a:r>
              <a:rPr lang="nl-NL" b="1" dirty="0"/>
              <a:t>Green </a:t>
            </a:r>
            <a:r>
              <a:rPr lang="nl-NL" b="1" dirty="0" err="1"/>
              <a:t>Collecting</a:t>
            </a:r>
            <a:r>
              <a:rPr lang="nl-NL" b="1" dirty="0"/>
              <a:t> Haarlem: operationeel</a:t>
            </a:r>
            <a:endParaRPr lang="nl-NL" b="1" dirty="0" smtClean="0"/>
          </a:p>
          <a:p>
            <a:endParaRPr lang="nl-NL" b="1" dirty="0" smtClean="0"/>
          </a:p>
          <a:p>
            <a:r>
              <a:rPr lang="nl-NL" b="1" dirty="0" smtClean="0"/>
              <a:t>Marktwerking (ACM)</a:t>
            </a:r>
          </a:p>
          <a:p>
            <a:endParaRPr lang="nl-NL" b="1" dirty="0"/>
          </a:p>
          <a:p>
            <a:pPr marL="285750" indent="-285750">
              <a:buFont typeface="Arial" panose="020B0604020202020204" pitchFamily="34" charset="0"/>
              <a:buChar char="•"/>
            </a:pPr>
            <a:r>
              <a:rPr lang="nl-NL" dirty="0" smtClean="0"/>
              <a:t>Hoe </a:t>
            </a:r>
            <a:r>
              <a:rPr lang="nl-NL" dirty="0"/>
              <a:t>ziet samenwerking eruit?</a:t>
            </a:r>
          </a:p>
          <a:p>
            <a:pPr marL="285750" indent="-285750">
              <a:buFont typeface="Arial" panose="020B0604020202020204" pitchFamily="34" charset="0"/>
              <a:buChar char="•"/>
            </a:pPr>
            <a:r>
              <a:rPr lang="nl-NL" dirty="0"/>
              <a:t>Hoe vinden prijsafspraken plaats?</a:t>
            </a:r>
          </a:p>
          <a:p>
            <a:pPr marL="285750" indent="-285750">
              <a:buFont typeface="Arial" panose="020B0604020202020204" pitchFamily="34" charset="0"/>
              <a:buChar char="•"/>
            </a:pPr>
            <a:r>
              <a:rPr lang="nl-NL" dirty="0"/>
              <a:t>Onderscheidend vermogen van deelnemende inzamelaars</a:t>
            </a:r>
          </a:p>
          <a:p>
            <a:pPr marL="285750" indent="-285750">
              <a:buFont typeface="Arial" panose="020B0604020202020204" pitchFamily="34" charset="0"/>
              <a:buChar char="•"/>
            </a:pPr>
            <a:r>
              <a:rPr lang="nl-NL" dirty="0"/>
              <a:t>Hoe is toetreding van nieuwe partijen geregeld?</a:t>
            </a:r>
            <a:endParaRPr lang="nl-NL" b="1" dirty="0"/>
          </a:p>
          <a:p>
            <a:pPr marL="285750" indent="-285750">
              <a:buFont typeface="Arial" panose="020B0604020202020204" pitchFamily="34" charset="0"/>
              <a:buChar char="•"/>
            </a:pPr>
            <a:endParaRPr lang="nl-NL" b="1" dirty="0" smtClean="0"/>
          </a:p>
        </p:txBody>
      </p:sp>
    </p:spTree>
    <p:extLst>
      <p:ext uri="{BB962C8B-B14F-4D97-AF65-F5344CB8AC3E}">
        <p14:creationId xmlns:p14="http://schemas.microsoft.com/office/powerpoint/2010/main" val="1038003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6323" r="20104"/>
          <a:stretch/>
        </p:blipFill>
        <p:spPr>
          <a:xfrm>
            <a:off x="-36512" y="-177828"/>
            <a:ext cx="9217024" cy="7035828"/>
          </a:xfrm>
        </p:spPr>
      </p:pic>
      <p:sp>
        <p:nvSpPr>
          <p:cNvPr id="4" name="Tekstvak 3"/>
          <p:cNvSpPr txBox="1"/>
          <p:nvPr/>
        </p:nvSpPr>
        <p:spPr>
          <a:xfrm>
            <a:off x="-36512" y="1640994"/>
            <a:ext cx="9217023" cy="707886"/>
          </a:xfrm>
          <a:prstGeom prst="rect">
            <a:avLst/>
          </a:prstGeom>
          <a:solidFill>
            <a:srgbClr val="1B337C">
              <a:alpha val="60000"/>
            </a:srgbClr>
          </a:solidFill>
        </p:spPr>
        <p:txBody>
          <a:bodyPr wrap="square" rtlCol="0">
            <a:spAutoFit/>
          </a:bodyPr>
          <a:lstStyle/>
          <a:p>
            <a:pPr algn="ctr"/>
            <a:r>
              <a:rPr lang="nl-NL" sz="4000" dirty="0" smtClean="0">
                <a:solidFill>
                  <a:schemeClr val="bg2"/>
                </a:solidFill>
                <a:effectLst>
                  <a:outerShdw blurRad="38100" dist="38100" dir="2700000" algn="tl">
                    <a:srgbClr val="000000">
                      <a:alpha val="43137"/>
                    </a:srgbClr>
                  </a:outerShdw>
                </a:effectLst>
                <a:latin typeface="Source Sans Pro" panose="020B0503030403020204" pitchFamily="34" charset="0"/>
              </a:rPr>
              <a:t>Advies aan gemeenten</a:t>
            </a:r>
            <a:endParaRPr lang="nl-NL" sz="4000" dirty="0">
              <a:solidFill>
                <a:schemeClr val="bg2"/>
              </a:solidFill>
              <a:effectLst>
                <a:outerShdw blurRad="38100" dist="38100" dir="2700000" algn="tl">
                  <a:srgbClr val="000000">
                    <a:alpha val="43137"/>
                  </a:srgbClr>
                </a:outerShdw>
              </a:effectLst>
              <a:latin typeface="Source Sans Pro" panose="020B0503030403020204" pitchFamily="34" charset="0"/>
            </a:endParaRPr>
          </a:p>
        </p:txBody>
      </p:sp>
      <p:sp>
        <p:nvSpPr>
          <p:cNvPr id="8" name="Tekstvak 7"/>
          <p:cNvSpPr txBox="1"/>
          <p:nvPr/>
        </p:nvSpPr>
        <p:spPr>
          <a:xfrm>
            <a:off x="-36513" y="2564904"/>
            <a:ext cx="9217023" cy="2585323"/>
          </a:xfrm>
          <a:prstGeom prst="rect">
            <a:avLst/>
          </a:prstGeom>
          <a:solidFill>
            <a:schemeClr val="bg1">
              <a:lumMod val="95000"/>
              <a:alpha val="60000"/>
            </a:schemeClr>
          </a:solidFill>
        </p:spPr>
        <p:txBody>
          <a:bodyPr wrap="square" rtlCol="0">
            <a:spAutoFit/>
          </a:bodyPr>
          <a:lstStyle/>
          <a:p>
            <a:pPr marL="285750" indent="-285750">
              <a:buFont typeface="Arial" panose="020B0604020202020204" pitchFamily="34" charset="0"/>
              <a:buChar char="•"/>
            </a:pPr>
            <a:r>
              <a:rPr lang="nl-NL" dirty="0" smtClean="0">
                <a:latin typeface="Source Sans Pro" panose="020B0503030403020204" pitchFamily="34" charset="0"/>
              </a:rPr>
              <a:t>Bezint eer ge begint</a:t>
            </a:r>
          </a:p>
          <a:p>
            <a:pPr marL="285750" indent="-285750">
              <a:buFont typeface="Arial" panose="020B0604020202020204" pitchFamily="34" charset="0"/>
              <a:buChar char="•"/>
            </a:pPr>
            <a:endParaRPr lang="nl-NL" dirty="0">
              <a:latin typeface="Source Sans Pro" panose="020B0503030403020204" pitchFamily="34" charset="0"/>
            </a:endParaRPr>
          </a:p>
          <a:p>
            <a:pPr marL="285750" indent="-285750">
              <a:buFont typeface="Arial" panose="020B0604020202020204" pitchFamily="34" charset="0"/>
              <a:buChar char="•"/>
            </a:pPr>
            <a:r>
              <a:rPr lang="nl-NL" dirty="0" smtClean="0">
                <a:latin typeface="Source Sans Pro" panose="020B0503030403020204" pitchFamily="34" charset="0"/>
              </a:rPr>
              <a:t>Bezie </a:t>
            </a:r>
            <a:r>
              <a:rPr lang="nl-NL" dirty="0" smtClean="0">
                <a:latin typeface="Source Sans Pro" panose="020B0503030403020204" pitchFamily="34" charset="0"/>
              </a:rPr>
              <a:t>aandeel afvalinzameling in </a:t>
            </a:r>
            <a:r>
              <a:rPr lang="nl-NL" dirty="0" smtClean="0">
                <a:latin typeface="Source Sans Pro" panose="020B0503030403020204" pitchFamily="34" charset="0"/>
              </a:rPr>
              <a:t>juiste perspectief</a:t>
            </a:r>
          </a:p>
          <a:p>
            <a:pPr marL="285750" indent="-285750">
              <a:buFont typeface="Arial" panose="020B0604020202020204" pitchFamily="34" charset="0"/>
              <a:buChar char="•"/>
            </a:pPr>
            <a:endParaRPr lang="nl-NL" dirty="0" smtClean="0">
              <a:latin typeface="Source Sans Pro" panose="020B0503030403020204" pitchFamily="34" charset="0"/>
            </a:endParaRPr>
          </a:p>
          <a:p>
            <a:pPr marL="285750" indent="-285750">
              <a:buFont typeface="Arial" panose="020B0604020202020204" pitchFamily="34" charset="0"/>
              <a:buChar char="•"/>
            </a:pPr>
            <a:r>
              <a:rPr lang="nl-NL" dirty="0" smtClean="0">
                <a:latin typeface="Source Sans Pro" panose="020B0503030403020204" pitchFamily="34" charset="0"/>
              </a:rPr>
              <a:t>Wacht pilot Haarlem af</a:t>
            </a:r>
          </a:p>
          <a:p>
            <a:pPr marL="285750" indent="-285750">
              <a:buFont typeface="Arial" panose="020B0604020202020204" pitchFamily="34" charset="0"/>
              <a:buChar char="•"/>
            </a:pPr>
            <a:endParaRPr lang="nl-NL" dirty="0">
              <a:latin typeface="Source Sans Pro" panose="020B0503030403020204" pitchFamily="34" charset="0"/>
            </a:endParaRPr>
          </a:p>
          <a:p>
            <a:pPr marL="285750" indent="-285750">
              <a:buFont typeface="Arial" panose="020B0604020202020204" pitchFamily="34" charset="0"/>
              <a:buChar char="•"/>
            </a:pPr>
            <a:endParaRPr lang="nl-NL" dirty="0" smtClean="0">
              <a:latin typeface="Source Sans Pro" panose="020B0503030403020204" pitchFamily="34" charset="0"/>
            </a:endParaRPr>
          </a:p>
          <a:p>
            <a:pPr algn="ctr"/>
            <a:r>
              <a:rPr lang="nl-NL" dirty="0" smtClean="0">
                <a:latin typeface="Source Sans Pro" panose="020B0503030403020204" pitchFamily="34" charset="0"/>
              </a:rPr>
              <a:t> </a:t>
            </a:r>
          </a:p>
          <a:p>
            <a:pPr algn="ctr"/>
            <a:endParaRPr lang="nl-NL" dirty="0" smtClean="0">
              <a:latin typeface="Source Sans Pro" panose="020B0503030403020204" pitchFamily="34" charset="0"/>
            </a:endParaRPr>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6296" y="5880354"/>
            <a:ext cx="1491096" cy="824613"/>
          </a:xfrm>
          <a:prstGeom prst="rect">
            <a:avLst/>
          </a:prstGeom>
        </p:spPr>
      </p:pic>
    </p:spTree>
    <p:extLst>
      <p:ext uri="{BB962C8B-B14F-4D97-AF65-F5344CB8AC3E}">
        <p14:creationId xmlns:p14="http://schemas.microsoft.com/office/powerpoint/2010/main" val="27489151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LN Huisstijl 2015">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LN huisstijl powerpoint_2015_v2.potx" id="{AB672D61-7C60-478D-AE30-32AD35B78154}" vid="{E5FB61DD-41CC-422A-ADEE-549038B3FC74}"/>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LN Document" ma:contentTypeID="0x010100AF8382ADE6BE4536845FCA9E15F4E73E00568AA3AC9AD6BE4B908AA55B0D33A065" ma:contentTypeVersion="2" ma:contentTypeDescription="Een nieuw document maken." ma:contentTypeScope="" ma:versionID="ee7764a65f19eae92cbde538335472a8">
  <xsd:schema xmlns:xsd="http://www.w3.org/2001/XMLSchema" xmlns:xs="http://www.w3.org/2001/XMLSchema" xmlns:p="http://schemas.microsoft.com/office/2006/metadata/properties" xmlns:ns2="fe4de96a-95b5-46b9-a30d-ac903ded8490" xmlns:ns3="c751608c-7b67-4489-a9db-849da96c11f7" targetNamespace="http://schemas.microsoft.com/office/2006/metadata/properties" ma:root="true" ma:fieldsID="a492390ad52700c5d29a0b6cdf454d96" ns2:_="" ns3:_="">
    <xsd:import namespace="fe4de96a-95b5-46b9-a30d-ac903ded8490"/>
    <xsd:import namespace="c751608c-7b67-4489-a9db-849da96c11f7"/>
    <xsd:element name="properties">
      <xsd:complexType>
        <xsd:sequence>
          <xsd:element name="documentManagement">
            <xsd:complexType>
              <xsd:all>
                <xsd:element ref="ns2:Auteur" minOccurs="0"/>
                <xsd:element ref="ns3:TaxCatchAll" minOccurs="0"/>
                <xsd:element ref="ns2:be470197a15041c9b03321e08cfcefe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4de96a-95b5-46b9-a30d-ac903ded8490" elementFormDefault="qualified">
    <xsd:import namespace="http://schemas.microsoft.com/office/2006/documentManagement/types"/>
    <xsd:import namespace="http://schemas.microsoft.com/office/infopath/2007/PartnerControls"/>
    <xsd:element name="Auteur" ma:index="9" nillable="true" ma:displayName="Auteur" ma:internalName="Auteur">
      <xsd:simpleType>
        <xsd:restriction base="dms:Text">
          <xsd:maxLength value="255"/>
        </xsd:restriction>
      </xsd:simpleType>
    </xsd:element>
    <xsd:element name="be470197a15041c9b03321e08cfcefe6" ma:index="11" nillable="true" ma:taxonomy="true" ma:internalName="be470197a15041c9b03321e08cfcefe6" ma:taxonomyFieldName="Onderwerp" ma:displayName="Onderwerp" ma:default="" ma:fieldId="{be470197-a150-41c9-b033-21e08cfcefe6}" ma:taxonomyMulti="true" ma:sspId="2fc79c60-c040-4d80-831f-c804d43d3ed6" ma:termSetId="860d8f78-7834-4afc-ae3b-023bc25184c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51608c-7b67-4489-a9db-849da96c11f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8c727e79-e10c-4d35-be48-bcf0d7fe2106}" ma:internalName="TaxCatchAll" ma:showField="CatchAllData" ma:web="c751608c-7b67-4489-a9db-849da96c11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e470197a15041c9b03321e08cfcefe6 xmlns="fe4de96a-95b5-46b9-a30d-ac903ded8490">
      <Terms xmlns="http://schemas.microsoft.com/office/infopath/2007/PartnerControls"/>
    </be470197a15041c9b03321e08cfcefe6>
    <Auteur xmlns="fe4de96a-95b5-46b9-a30d-ac903ded8490" xsi:nil="true"/>
    <TaxCatchAll xmlns="c751608c-7b67-4489-a9db-849da96c11f7"/>
  </documentManagement>
</p:properties>
</file>

<file path=customXml/itemProps1.xml><?xml version="1.0" encoding="utf-8"?>
<ds:datastoreItem xmlns:ds="http://schemas.openxmlformats.org/officeDocument/2006/customXml" ds:itemID="{640E1A14-10C7-48E2-B389-886C9E18CEA1}">
  <ds:schemaRefs>
    <ds:schemaRef ds:uri="http://schemas.microsoft.com/sharepoint/v3/contenttype/forms"/>
  </ds:schemaRefs>
</ds:datastoreItem>
</file>

<file path=customXml/itemProps2.xml><?xml version="1.0" encoding="utf-8"?>
<ds:datastoreItem xmlns:ds="http://schemas.openxmlformats.org/officeDocument/2006/customXml" ds:itemID="{4639FD48-C9F4-4D1F-80F1-E01063FE7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4de96a-95b5-46b9-a30d-ac903ded8490"/>
    <ds:schemaRef ds:uri="c751608c-7b67-4489-a9db-849da96c1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673786-24CA-4BAB-A3B1-94769138D054}">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c751608c-7b67-4489-a9db-849da96c11f7"/>
    <ds:schemaRef ds:uri="http://purl.org/dc/terms/"/>
    <ds:schemaRef ds:uri="fe4de96a-95b5-46b9-a30d-ac903ded849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5090</TotalTime>
  <Words>226</Words>
  <Application>Microsoft Office PowerPoint</Application>
  <PresentationFormat>Diavoorstelling (4:3)</PresentationFormat>
  <Paragraphs>79</Paragraphs>
  <Slides>10</Slides>
  <Notes>3</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10</vt:i4>
      </vt:variant>
    </vt:vector>
  </HeadingPairs>
  <TitlesOfParts>
    <vt:vector size="18" baseType="lpstr">
      <vt:lpstr>Arial</vt:lpstr>
      <vt:lpstr>Calibri</vt:lpstr>
      <vt:lpstr>Calibri Light</vt:lpstr>
      <vt:lpstr>Source Sans Pro</vt:lpstr>
      <vt:lpstr>Source Sans Pro Light</vt:lpstr>
      <vt:lpstr>Source Sans Pro Semibold</vt:lpstr>
      <vt:lpstr>1_Office-thema</vt:lpstr>
      <vt:lpstr>TLN Huisstijl 2015</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tlnbeheer</dc:creator>
  <cp:lastModifiedBy>Linde, Paul van der</cp:lastModifiedBy>
  <cp:revision>351</cp:revision>
  <cp:lastPrinted>2018-08-23T10:53:39Z</cp:lastPrinted>
  <dcterms:created xsi:type="dcterms:W3CDTF">2012-01-24T08:03:15Z</dcterms:created>
  <dcterms:modified xsi:type="dcterms:W3CDTF">2018-11-06T21:02:29Z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0x010100AF8382ADE6BE4536845FCA9E15F4E73E00568AA3AC9AD6BE4B908AA55B0D33A065</vt:lpwstr>
  </property>
  <property fmtid="{D5CDD505-2E9C-101B-9397-08002B2CF9AE}" pid="3" name="Onderwerp">
    <vt:lpwstr/>
  </property>
</Properties>
</file>